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Archivo Light"/>
      <p:regular r:id="rId29"/>
      <p:bold r:id="rId30"/>
      <p:italic r:id="rId31"/>
      <p:boldItalic r:id="rId32"/>
    </p:embeddedFont>
    <p:embeddedFont>
      <p:font typeface="Archivo"/>
      <p:regular r:id="rId33"/>
      <p:bold r:id="rId34"/>
      <p:italic r:id="rId35"/>
      <p:boldItalic r:id="rId36"/>
    </p:embeddedFont>
    <p:embeddedFont>
      <p:font typeface="Archivo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CBA32F-5433-4CA6-84FB-C48995437E7A}">
  <a:tblStyle styleId="{1BCBA32F-5433-4CA6-84FB-C48995437E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chivo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Light-italic.fntdata"/><Relationship Id="rId30" Type="http://schemas.openxmlformats.org/officeDocument/2006/relationships/font" Target="fonts/ArchivoLight-bold.fntdata"/><Relationship Id="rId11" Type="http://schemas.openxmlformats.org/officeDocument/2006/relationships/slide" Target="slides/slide5.xml"/><Relationship Id="rId33" Type="http://schemas.openxmlformats.org/officeDocument/2006/relationships/font" Target="fonts/Archivo-regular.fntdata"/><Relationship Id="rId10" Type="http://schemas.openxmlformats.org/officeDocument/2006/relationships/slide" Target="slides/slide4.xml"/><Relationship Id="rId32" Type="http://schemas.openxmlformats.org/officeDocument/2006/relationships/font" Target="fonts/ArchivoLight-boldItalic.fntdata"/><Relationship Id="rId13" Type="http://schemas.openxmlformats.org/officeDocument/2006/relationships/slide" Target="slides/slide7.xml"/><Relationship Id="rId35" Type="http://schemas.openxmlformats.org/officeDocument/2006/relationships/font" Target="fonts/Archivo-italic.fntdata"/><Relationship Id="rId12" Type="http://schemas.openxmlformats.org/officeDocument/2006/relationships/slide" Target="slides/slide6.xml"/><Relationship Id="rId34" Type="http://schemas.openxmlformats.org/officeDocument/2006/relationships/font" Target="fonts/Archivo-bold.fntdata"/><Relationship Id="rId15" Type="http://schemas.openxmlformats.org/officeDocument/2006/relationships/slide" Target="slides/slide9.xml"/><Relationship Id="rId37" Type="http://schemas.openxmlformats.org/officeDocument/2006/relationships/font" Target="fonts/ArchivoSemiBold-regular.fntdata"/><Relationship Id="rId14" Type="http://schemas.openxmlformats.org/officeDocument/2006/relationships/slide" Target="slides/slide8.xml"/><Relationship Id="rId36" Type="http://schemas.openxmlformats.org/officeDocument/2006/relationships/font" Target="fonts/Archivo-boldItalic.fntdata"/><Relationship Id="rId17" Type="http://schemas.openxmlformats.org/officeDocument/2006/relationships/slide" Target="slides/slide11.xml"/><Relationship Id="rId39" Type="http://schemas.openxmlformats.org/officeDocument/2006/relationships/font" Target="fonts/ArchivoSemiBold-italic.fntdata"/><Relationship Id="rId16" Type="http://schemas.openxmlformats.org/officeDocument/2006/relationships/slide" Target="slides/slide10.xml"/><Relationship Id="rId38" Type="http://schemas.openxmlformats.org/officeDocument/2006/relationships/font" Target="fonts/Archivo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dd440cc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dd440cc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23d84d29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23d84d2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23d84d29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f23d84d29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f23d84d29a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f23d84d29a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d63aad6e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d63aad6e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23d84d29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23d84d29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23d84d29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23d84d29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23d84d29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23d84d29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23d84d29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23d84d29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23d84d29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23d84d29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45f2e43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f45f2e43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d63aad6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d63aad6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23d84d29a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23d84d29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d63aad6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d63aad6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d63aad6e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d63aad6e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23d84d29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23d84d29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23d84d29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f23d84d29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23d84d29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23d84d29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d63aad6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d63aad6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23d84d29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f23d84d2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23d84d2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23d84d2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23d84d29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23d84d29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086125" y="412350"/>
            <a:ext cx="4318800" cy="43188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35519" l="25585" r="24548" t="37607"/>
          <a:stretch/>
        </p:blipFill>
        <p:spPr>
          <a:xfrm>
            <a:off x="1762400" y="1497822"/>
            <a:ext cx="924027" cy="384899"/>
          </a:xfrm>
          <a:prstGeom prst="rect">
            <a:avLst/>
          </a:prstGeom>
          <a:noFill/>
          <a:ln>
            <a:noFill/>
          </a:ln>
        </p:spPr>
      </p:pic>
      <p:cxnSp>
        <p:nvCxnSpPr>
          <p:cNvPr id="12" name="Google Shape;12;p2"/>
          <p:cNvCxnSpPr/>
          <p:nvPr/>
        </p:nvCxnSpPr>
        <p:spPr>
          <a:xfrm>
            <a:off x="-20100" y="47311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3" name="Google Shape;13;p2"/>
          <p:cNvCxnSpPr/>
          <p:nvPr/>
        </p:nvCxnSpPr>
        <p:spPr>
          <a:xfrm>
            <a:off x="1096125" y="332842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4" name="Google Shape;14;p2"/>
          <p:cNvCxnSpPr/>
          <p:nvPr/>
        </p:nvCxnSpPr>
        <p:spPr>
          <a:xfrm>
            <a:off x="7228700" y="10725"/>
            <a:ext cx="0" cy="3317700"/>
          </a:xfrm>
          <a:prstGeom prst="straightConnector1">
            <a:avLst/>
          </a:prstGeom>
          <a:noFill/>
          <a:ln cap="flat" cmpd="sng" w="9525">
            <a:solidFill>
              <a:srgbClr val="999999"/>
            </a:solidFill>
            <a:prstDash val="solid"/>
            <a:round/>
            <a:headEnd len="med" w="med" type="none"/>
            <a:tailEnd len="med" w="med" type="none"/>
          </a:ln>
        </p:spPr>
      </p:cxnSp>
      <p:cxnSp>
        <p:nvCxnSpPr>
          <p:cNvPr id="15" name="Google Shape;15;p2"/>
          <p:cNvCxnSpPr/>
          <p:nvPr/>
        </p:nvCxnSpPr>
        <p:spPr>
          <a:xfrm>
            <a:off x="7761350" y="4731150"/>
            <a:ext cx="0" cy="578100"/>
          </a:xfrm>
          <a:prstGeom prst="straightConnector1">
            <a:avLst/>
          </a:prstGeom>
          <a:noFill/>
          <a:ln cap="flat" cmpd="sng" w="9525">
            <a:solidFill>
              <a:srgbClr val="999999"/>
            </a:solidFill>
            <a:prstDash val="solid"/>
            <a:round/>
            <a:headEnd len="med" w="med" type="none"/>
            <a:tailEnd len="med" w="med" type="none"/>
          </a:ln>
        </p:spPr>
      </p:cxnSp>
      <p:sp>
        <p:nvSpPr>
          <p:cNvPr id="16" name="Google Shape;16;p2"/>
          <p:cNvSpPr txBox="1"/>
          <p:nvPr>
            <p:ph type="title"/>
          </p:nvPr>
        </p:nvSpPr>
        <p:spPr>
          <a:xfrm>
            <a:off x="1698125" y="1924950"/>
            <a:ext cx="5230800" cy="12936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3500"/>
              <a:buFont typeface="Archivo"/>
              <a:buNone/>
              <a:defRPr b="1" sz="3500">
                <a:latin typeface="Archivo"/>
                <a:ea typeface="Archivo"/>
                <a:cs typeface="Archivo"/>
                <a:sym typeface="Archivo"/>
              </a:defRPr>
            </a:lvl1pPr>
            <a:lvl2pPr lvl="1">
              <a:lnSpc>
                <a:spcPct val="90000"/>
              </a:lnSpc>
              <a:spcBef>
                <a:spcPts val="0"/>
              </a:spcBef>
              <a:spcAft>
                <a:spcPts val="0"/>
              </a:spcAft>
              <a:buSzPts val="1400"/>
              <a:buNone/>
              <a:defRPr/>
            </a:lvl2pPr>
            <a:lvl3pPr lvl="2">
              <a:lnSpc>
                <a:spcPct val="90000"/>
              </a:lnSpc>
              <a:spcBef>
                <a:spcPts val="0"/>
              </a:spcBef>
              <a:spcAft>
                <a:spcPts val="0"/>
              </a:spcAft>
              <a:buSzPts val="1400"/>
              <a:buNone/>
              <a:defRPr/>
            </a:lvl3pPr>
            <a:lvl4pPr lvl="3">
              <a:lnSpc>
                <a:spcPct val="90000"/>
              </a:lnSpc>
              <a:spcBef>
                <a:spcPts val="0"/>
              </a:spcBef>
              <a:spcAft>
                <a:spcPts val="0"/>
              </a:spcAft>
              <a:buSzPts val="1400"/>
              <a:buNone/>
              <a:defRPr/>
            </a:lvl4pPr>
            <a:lvl5pPr lvl="4">
              <a:lnSpc>
                <a:spcPct val="90000"/>
              </a:lnSpc>
              <a:spcBef>
                <a:spcPts val="0"/>
              </a:spcBef>
              <a:spcAft>
                <a:spcPts val="0"/>
              </a:spcAft>
              <a:buSzPts val="1400"/>
              <a:buNone/>
              <a:defRPr/>
            </a:lvl5pPr>
            <a:lvl6pPr lvl="5">
              <a:lnSpc>
                <a:spcPct val="90000"/>
              </a:lnSpc>
              <a:spcBef>
                <a:spcPts val="0"/>
              </a:spcBef>
              <a:spcAft>
                <a:spcPts val="0"/>
              </a:spcAft>
              <a:buSzPts val="1400"/>
              <a:buNone/>
              <a:defRPr/>
            </a:lvl6pPr>
            <a:lvl7pPr lvl="6">
              <a:lnSpc>
                <a:spcPct val="90000"/>
              </a:lnSpc>
              <a:spcBef>
                <a:spcPts val="0"/>
              </a:spcBef>
              <a:spcAft>
                <a:spcPts val="0"/>
              </a:spcAft>
              <a:buSzPts val="1400"/>
              <a:buNone/>
              <a:defRPr/>
            </a:lvl7pPr>
            <a:lvl8pPr lvl="7">
              <a:lnSpc>
                <a:spcPct val="90000"/>
              </a:lnSpc>
              <a:spcBef>
                <a:spcPts val="0"/>
              </a:spcBef>
              <a:spcAft>
                <a:spcPts val="0"/>
              </a:spcAft>
              <a:buSzPts val="1400"/>
              <a:buNone/>
              <a:defRPr/>
            </a:lvl8pPr>
            <a:lvl9pPr lvl="8">
              <a:lnSpc>
                <a:spcPct val="90000"/>
              </a:lnSpc>
              <a:spcBef>
                <a:spcPts val="0"/>
              </a:spcBef>
              <a:spcAft>
                <a:spcPts val="0"/>
              </a:spcAft>
              <a:buSzPts val="1400"/>
              <a:buNone/>
              <a:defRPr/>
            </a:lvl9pPr>
          </a:lstStyle>
          <a:p/>
        </p:txBody>
      </p:sp>
      <p:sp>
        <p:nvSpPr>
          <p:cNvPr id="17" name="Google Shape;17;p2"/>
          <p:cNvSpPr txBox="1"/>
          <p:nvPr/>
        </p:nvSpPr>
        <p:spPr>
          <a:xfrm>
            <a:off x="7877150" y="4747725"/>
            <a:ext cx="11409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chivo Light"/>
                <a:ea typeface="Archivo Light"/>
                <a:cs typeface="Archivo Light"/>
                <a:sym typeface="Archivo Light"/>
              </a:rPr>
              <a:t>Date</a:t>
            </a:r>
            <a:endParaRPr>
              <a:latin typeface="Archivo Light"/>
              <a:ea typeface="Archivo Light"/>
              <a:cs typeface="Archivo Light"/>
              <a:sym typeface="Archiv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p:nvPr/>
        </p:nvSpPr>
        <p:spPr>
          <a:xfrm>
            <a:off x="1260400"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4117162"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a:off x="6918349"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1"/>
          <p:cNvCxnSpPr>
            <a:stCxn id="73" idx="6"/>
            <a:endCxn id="74" idx="2"/>
          </p:cNvCxnSpPr>
          <p:nvPr/>
        </p:nvCxnSpPr>
        <p:spPr>
          <a:xfrm>
            <a:off x="2312200" y="3008700"/>
            <a:ext cx="1805100" cy="0"/>
          </a:xfrm>
          <a:prstGeom prst="straightConnector1">
            <a:avLst/>
          </a:prstGeom>
          <a:noFill/>
          <a:ln cap="flat" cmpd="sng" w="9525">
            <a:solidFill>
              <a:srgbClr val="1877F2"/>
            </a:solidFill>
            <a:prstDash val="solid"/>
            <a:round/>
            <a:headEnd len="med" w="med" type="none"/>
            <a:tailEnd len="med" w="med" type="none"/>
          </a:ln>
        </p:spPr>
      </p:cxnSp>
      <p:cxnSp>
        <p:nvCxnSpPr>
          <p:cNvPr id="77" name="Google Shape;77;p11"/>
          <p:cNvCxnSpPr/>
          <p:nvPr/>
        </p:nvCxnSpPr>
        <p:spPr>
          <a:xfrm>
            <a:off x="5168950" y="3012800"/>
            <a:ext cx="1805100" cy="0"/>
          </a:xfrm>
          <a:prstGeom prst="straightConnector1">
            <a:avLst/>
          </a:prstGeom>
          <a:noFill/>
          <a:ln cap="flat" cmpd="sng" w="9525">
            <a:solidFill>
              <a:srgbClr val="1877F2"/>
            </a:solidFill>
            <a:prstDash val="solid"/>
            <a:round/>
            <a:headEnd len="med" w="med" type="none"/>
            <a:tailEnd len="med" w="med" type="none"/>
          </a:ln>
        </p:spPr>
      </p:cxnSp>
      <p:sp>
        <p:nvSpPr>
          <p:cNvPr id="78" name="Google Shape;78;p11"/>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79" name="Google Shape;79;p11"/>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1"/>
          <p:cNvSpPr txBox="1"/>
          <p:nvPr>
            <p:ph idx="2" type="subTitle"/>
          </p:nvPr>
        </p:nvSpPr>
        <p:spPr>
          <a:xfrm>
            <a:off x="1291775" y="1898350"/>
            <a:ext cx="6260700" cy="26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1"/>
          <p:cNvSpPr txBox="1"/>
          <p:nvPr>
            <p:ph idx="3" type="title"/>
          </p:nvPr>
        </p:nvSpPr>
        <p:spPr>
          <a:xfrm>
            <a:off x="1281475" y="3587100"/>
            <a:ext cx="1030800" cy="2163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1100"/>
              <a:buFont typeface="Archivo Light"/>
              <a:buNone/>
              <a:defRPr sz="1100">
                <a:latin typeface="Archivo Light"/>
                <a:ea typeface="Archivo Light"/>
                <a:cs typeface="Archivo Light"/>
                <a:sym typeface="Archivo Light"/>
              </a:defRPr>
            </a:lvl1pPr>
            <a:lvl2pPr lvl="1" algn="ctr">
              <a:spcBef>
                <a:spcPts val="0"/>
              </a:spcBef>
              <a:spcAft>
                <a:spcPts val="0"/>
              </a:spcAft>
              <a:buSzPts val="1100"/>
              <a:buFont typeface="Archivo Light"/>
              <a:buNone/>
              <a:defRPr sz="1100">
                <a:latin typeface="Archivo Light"/>
                <a:ea typeface="Archivo Light"/>
                <a:cs typeface="Archivo Light"/>
                <a:sym typeface="Archivo Light"/>
              </a:defRPr>
            </a:lvl2pPr>
            <a:lvl3pPr lvl="2" algn="ctr">
              <a:spcBef>
                <a:spcPts val="0"/>
              </a:spcBef>
              <a:spcAft>
                <a:spcPts val="0"/>
              </a:spcAft>
              <a:buSzPts val="1100"/>
              <a:buFont typeface="Archivo Light"/>
              <a:buNone/>
              <a:defRPr sz="1100">
                <a:latin typeface="Archivo Light"/>
                <a:ea typeface="Archivo Light"/>
                <a:cs typeface="Archivo Light"/>
                <a:sym typeface="Archivo Light"/>
              </a:defRPr>
            </a:lvl3pPr>
            <a:lvl4pPr lvl="3" algn="ctr">
              <a:spcBef>
                <a:spcPts val="0"/>
              </a:spcBef>
              <a:spcAft>
                <a:spcPts val="0"/>
              </a:spcAft>
              <a:buSzPts val="1100"/>
              <a:buFont typeface="Archivo Light"/>
              <a:buNone/>
              <a:defRPr sz="1100">
                <a:latin typeface="Archivo Light"/>
                <a:ea typeface="Archivo Light"/>
                <a:cs typeface="Archivo Light"/>
                <a:sym typeface="Archivo Light"/>
              </a:defRPr>
            </a:lvl4pPr>
            <a:lvl5pPr lvl="4" algn="ctr">
              <a:spcBef>
                <a:spcPts val="0"/>
              </a:spcBef>
              <a:spcAft>
                <a:spcPts val="0"/>
              </a:spcAft>
              <a:buSzPts val="1100"/>
              <a:buFont typeface="Archivo Light"/>
              <a:buNone/>
              <a:defRPr sz="1100">
                <a:latin typeface="Archivo Light"/>
                <a:ea typeface="Archivo Light"/>
                <a:cs typeface="Archivo Light"/>
                <a:sym typeface="Archivo Light"/>
              </a:defRPr>
            </a:lvl5pPr>
            <a:lvl6pPr lvl="5" algn="ctr">
              <a:spcBef>
                <a:spcPts val="0"/>
              </a:spcBef>
              <a:spcAft>
                <a:spcPts val="0"/>
              </a:spcAft>
              <a:buSzPts val="1100"/>
              <a:buFont typeface="Archivo Light"/>
              <a:buNone/>
              <a:defRPr sz="1100">
                <a:latin typeface="Archivo Light"/>
                <a:ea typeface="Archivo Light"/>
                <a:cs typeface="Archivo Light"/>
                <a:sym typeface="Archivo Light"/>
              </a:defRPr>
            </a:lvl6pPr>
            <a:lvl7pPr lvl="6" algn="ctr">
              <a:spcBef>
                <a:spcPts val="0"/>
              </a:spcBef>
              <a:spcAft>
                <a:spcPts val="0"/>
              </a:spcAft>
              <a:buSzPts val="1100"/>
              <a:buFont typeface="Archivo Light"/>
              <a:buNone/>
              <a:defRPr sz="1100">
                <a:latin typeface="Archivo Light"/>
                <a:ea typeface="Archivo Light"/>
                <a:cs typeface="Archivo Light"/>
                <a:sym typeface="Archivo Light"/>
              </a:defRPr>
            </a:lvl7pPr>
            <a:lvl8pPr lvl="7" algn="ctr">
              <a:spcBef>
                <a:spcPts val="0"/>
              </a:spcBef>
              <a:spcAft>
                <a:spcPts val="0"/>
              </a:spcAft>
              <a:buSzPts val="1100"/>
              <a:buFont typeface="Archivo Light"/>
              <a:buNone/>
              <a:defRPr sz="1100">
                <a:latin typeface="Archivo Light"/>
                <a:ea typeface="Archivo Light"/>
                <a:cs typeface="Archivo Light"/>
                <a:sym typeface="Archivo Light"/>
              </a:defRPr>
            </a:lvl8pPr>
            <a:lvl9pPr lvl="8"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82" name="Google Shape;82;p11"/>
          <p:cNvSpPr txBox="1"/>
          <p:nvPr>
            <p:ph idx="4" type="title"/>
          </p:nvPr>
        </p:nvSpPr>
        <p:spPr>
          <a:xfrm>
            <a:off x="4127650" y="35871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83" name="Google Shape;83;p11"/>
          <p:cNvSpPr txBox="1"/>
          <p:nvPr>
            <p:ph idx="5" type="title"/>
          </p:nvPr>
        </p:nvSpPr>
        <p:spPr>
          <a:xfrm>
            <a:off x="6928850" y="35871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_1">
    <p:bg>
      <p:bgPr>
        <a:solidFill>
          <a:schemeClr val="lt1"/>
        </a:solidFill>
      </p:bgPr>
    </p:bg>
    <p:spTree>
      <p:nvGrpSpPr>
        <p:cNvPr id="84" name="Shape 84"/>
        <p:cNvGrpSpPr/>
        <p:nvPr/>
      </p:nvGrpSpPr>
      <p:grpSpPr>
        <a:xfrm>
          <a:off x="0" y="0"/>
          <a:ext cx="0" cy="0"/>
          <a:chOff x="0" y="0"/>
          <a:chExt cx="0" cy="0"/>
        </a:xfrm>
      </p:grpSpPr>
      <p:sp>
        <p:nvSpPr>
          <p:cNvPr id="85" name="Google Shape;85;p12"/>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pic>
        <p:nvPicPr>
          <p:cNvPr descr="loka-logo.png" id="86" name="Google Shape;86;p12"/>
          <p:cNvPicPr preferRelativeResize="0"/>
          <p:nvPr/>
        </p:nvPicPr>
        <p:blipFill>
          <a:blip r:embed="rId2">
            <a:alphaModFix/>
          </a:blip>
          <a:stretch>
            <a:fillRect/>
          </a:stretch>
        </p:blipFill>
        <p:spPr>
          <a:xfrm>
            <a:off x="425200" y="527725"/>
            <a:ext cx="1198101" cy="398825"/>
          </a:xfrm>
          <a:prstGeom prst="rect">
            <a:avLst/>
          </a:prstGeom>
          <a:noFill/>
          <a:ln>
            <a:noFill/>
          </a:ln>
        </p:spPr>
      </p:pic>
      <p:cxnSp>
        <p:nvCxnSpPr>
          <p:cNvPr id="87" name="Google Shape;87;p12"/>
          <p:cNvCxnSpPr/>
          <p:nvPr/>
        </p:nvCxnSpPr>
        <p:spPr>
          <a:xfrm>
            <a:off x="-20100" y="1387825"/>
            <a:ext cx="9184200" cy="0"/>
          </a:xfrm>
          <a:prstGeom prst="straightConnector1">
            <a:avLst/>
          </a:prstGeom>
          <a:noFill/>
          <a:ln cap="flat" cmpd="sng" w="9525">
            <a:solidFill>
              <a:srgbClr val="979EA6"/>
            </a:solidFill>
            <a:prstDash val="solid"/>
            <a:round/>
            <a:headEnd len="med" w="med" type="none"/>
            <a:tailEnd len="med" w="med" type="none"/>
          </a:ln>
        </p:spPr>
      </p:cxnSp>
      <p:sp>
        <p:nvSpPr>
          <p:cNvPr id="88" name="Google Shape;88;p12"/>
          <p:cNvSpPr/>
          <p:nvPr/>
        </p:nvSpPr>
        <p:spPr>
          <a:xfrm>
            <a:off x="875625" y="1620136"/>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a:off x="885650" y="2602924"/>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a:off x="902688" y="3610949"/>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5918513" y="1620124"/>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2"/>
          <p:cNvCxnSpPr/>
          <p:nvPr/>
        </p:nvCxnSpPr>
        <p:spPr>
          <a:xfrm>
            <a:off x="4837675" y="1390125"/>
            <a:ext cx="9300" cy="3762600"/>
          </a:xfrm>
          <a:prstGeom prst="straightConnector1">
            <a:avLst/>
          </a:prstGeom>
          <a:noFill/>
          <a:ln cap="flat" cmpd="sng" w="9525">
            <a:solidFill>
              <a:srgbClr val="979EA6"/>
            </a:solidFill>
            <a:prstDash val="solid"/>
            <a:round/>
            <a:headEnd len="med" w="med" type="none"/>
            <a:tailEnd len="med" w="med" type="none"/>
          </a:ln>
        </p:spPr>
      </p:cxnSp>
      <p:cxnSp>
        <p:nvCxnSpPr>
          <p:cNvPr id="93" name="Google Shape;93;p12"/>
          <p:cNvCxnSpPr/>
          <p:nvPr/>
        </p:nvCxnSpPr>
        <p:spPr>
          <a:xfrm>
            <a:off x="-20100" y="2309425"/>
            <a:ext cx="4867200" cy="0"/>
          </a:xfrm>
          <a:prstGeom prst="straightConnector1">
            <a:avLst/>
          </a:prstGeom>
          <a:noFill/>
          <a:ln cap="flat" cmpd="sng" w="9525">
            <a:solidFill>
              <a:srgbClr val="979EA6"/>
            </a:solidFill>
            <a:prstDash val="solid"/>
            <a:round/>
            <a:headEnd len="med" w="med" type="none"/>
            <a:tailEnd len="med" w="med" type="none"/>
          </a:ln>
        </p:spPr>
      </p:cxnSp>
      <p:cxnSp>
        <p:nvCxnSpPr>
          <p:cNvPr id="94" name="Google Shape;94;p12"/>
          <p:cNvCxnSpPr/>
          <p:nvPr/>
        </p:nvCxnSpPr>
        <p:spPr>
          <a:xfrm>
            <a:off x="-20100" y="3397850"/>
            <a:ext cx="4867200" cy="0"/>
          </a:xfrm>
          <a:prstGeom prst="straightConnector1">
            <a:avLst/>
          </a:prstGeom>
          <a:noFill/>
          <a:ln cap="flat" cmpd="sng" w="9525">
            <a:solidFill>
              <a:srgbClr val="979EA6"/>
            </a:solidFill>
            <a:prstDash val="solid"/>
            <a:round/>
            <a:headEnd len="med" w="med" type="none"/>
            <a:tailEnd len="med" w="med" type="none"/>
          </a:ln>
        </p:spPr>
      </p:cxnSp>
      <p:sp>
        <p:nvSpPr>
          <p:cNvPr id="95" name="Google Shape;95;p12"/>
          <p:cNvSpPr txBox="1"/>
          <p:nvPr>
            <p:ph type="title"/>
          </p:nvPr>
        </p:nvSpPr>
        <p:spPr>
          <a:xfrm>
            <a:off x="425200" y="57130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96" name="Google Shape;96;p12"/>
          <p:cNvSpPr txBox="1"/>
          <p:nvPr>
            <p:ph idx="1" type="subTitle"/>
          </p:nvPr>
        </p:nvSpPr>
        <p:spPr>
          <a:xfrm>
            <a:off x="539375" y="385925"/>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2"/>
          <p:cNvSpPr txBox="1"/>
          <p:nvPr>
            <p:ph idx="2" type="title"/>
          </p:nvPr>
        </p:nvSpPr>
        <p:spPr>
          <a:xfrm>
            <a:off x="-20100" y="1580388"/>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98" name="Google Shape;98;p12"/>
          <p:cNvSpPr txBox="1"/>
          <p:nvPr>
            <p:ph idx="3" type="title"/>
          </p:nvPr>
        </p:nvSpPr>
        <p:spPr>
          <a:xfrm>
            <a:off x="-20100" y="2595675"/>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99" name="Google Shape;99;p12"/>
          <p:cNvSpPr txBox="1"/>
          <p:nvPr>
            <p:ph idx="4" type="title"/>
          </p:nvPr>
        </p:nvSpPr>
        <p:spPr>
          <a:xfrm>
            <a:off x="-20100" y="36565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00" name="Google Shape;100;p12"/>
          <p:cNvSpPr txBox="1"/>
          <p:nvPr>
            <p:ph idx="5" type="title"/>
          </p:nvPr>
        </p:nvSpPr>
        <p:spPr>
          <a:xfrm>
            <a:off x="4972025" y="1620113"/>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01" name="Google Shape;101;p12"/>
          <p:cNvSpPr txBox="1"/>
          <p:nvPr>
            <p:ph idx="6" type="body"/>
          </p:nvPr>
        </p:nvSpPr>
        <p:spPr>
          <a:xfrm>
            <a:off x="2475950" y="1568825"/>
            <a:ext cx="2185500" cy="587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2" name="Google Shape;102;p12"/>
          <p:cNvSpPr txBox="1"/>
          <p:nvPr>
            <p:ph idx="7" type="body"/>
          </p:nvPr>
        </p:nvSpPr>
        <p:spPr>
          <a:xfrm>
            <a:off x="2496625" y="2557375"/>
            <a:ext cx="2185500" cy="690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3" name="Google Shape;103;p12"/>
          <p:cNvSpPr txBox="1"/>
          <p:nvPr>
            <p:ph idx="8" type="body"/>
          </p:nvPr>
        </p:nvSpPr>
        <p:spPr>
          <a:xfrm>
            <a:off x="2652175" y="3548325"/>
            <a:ext cx="2185500" cy="134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12"/>
          <p:cNvSpPr txBox="1"/>
          <p:nvPr>
            <p:ph idx="9" type="body"/>
          </p:nvPr>
        </p:nvSpPr>
        <p:spPr>
          <a:xfrm>
            <a:off x="6002825" y="2434150"/>
            <a:ext cx="2785500" cy="2409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1">
  <p:cSld name="TITLE_1_1">
    <p:bg>
      <p:bgPr>
        <a:solidFill>
          <a:schemeClr val="lt1"/>
        </a:solidFill>
      </p:bgPr>
    </p:bg>
    <p:spTree>
      <p:nvGrpSpPr>
        <p:cNvPr id="105" name="Shape 105"/>
        <p:cNvGrpSpPr/>
        <p:nvPr/>
      </p:nvGrpSpPr>
      <p:grpSpPr>
        <a:xfrm>
          <a:off x="0" y="0"/>
          <a:ext cx="0" cy="0"/>
          <a:chOff x="0" y="0"/>
          <a:chExt cx="0" cy="0"/>
        </a:xfrm>
      </p:grpSpPr>
      <p:sp>
        <p:nvSpPr>
          <p:cNvPr id="106" name="Google Shape;106;p13"/>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07" name="Google Shape;107;p13"/>
          <p:cNvCxnSpPr/>
          <p:nvPr/>
        </p:nvCxnSpPr>
        <p:spPr>
          <a:xfrm>
            <a:off x="-30150" y="22839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08" name="Google Shape;108;p13"/>
          <p:cNvCxnSpPr/>
          <p:nvPr/>
        </p:nvCxnSpPr>
        <p:spPr>
          <a:xfrm>
            <a:off x="-30150" y="26724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09" name="Google Shape;109;p13"/>
          <p:cNvCxnSpPr>
            <a:endCxn id="110" idx="0"/>
          </p:cNvCxnSpPr>
          <p:nvPr/>
        </p:nvCxnSpPr>
        <p:spPr>
          <a:xfrm flipH="1" rot="10800000">
            <a:off x="4418925" y="2287550"/>
            <a:ext cx="3000" cy="2106000"/>
          </a:xfrm>
          <a:prstGeom prst="straightConnector1">
            <a:avLst/>
          </a:prstGeom>
          <a:noFill/>
          <a:ln cap="flat" cmpd="sng" w="9525">
            <a:solidFill>
              <a:srgbClr val="979EA6"/>
            </a:solidFill>
            <a:prstDash val="solid"/>
            <a:round/>
            <a:headEnd len="med" w="med" type="none"/>
            <a:tailEnd len="med" w="med" type="none"/>
          </a:ln>
        </p:spPr>
      </p:cxnSp>
      <p:cxnSp>
        <p:nvCxnSpPr>
          <p:cNvPr id="111" name="Google Shape;111;p13"/>
          <p:cNvCxnSpPr/>
          <p:nvPr/>
        </p:nvCxnSpPr>
        <p:spPr>
          <a:xfrm>
            <a:off x="-10050" y="43869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12" name="Google Shape;112;p13"/>
          <p:cNvCxnSpPr/>
          <p:nvPr/>
        </p:nvCxnSpPr>
        <p:spPr>
          <a:xfrm>
            <a:off x="-30150" y="325347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13" name="Google Shape;113;p13"/>
          <p:cNvCxnSpPr/>
          <p:nvPr/>
        </p:nvCxnSpPr>
        <p:spPr>
          <a:xfrm>
            <a:off x="-10050" y="3815450"/>
            <a:ext cx="9184200" cy="0"/>
          </a:xfrm>
          <a:prstGeom prst="straightConnector1">
            <a:avLst/>
          </a:prstGeom>
          <a:noFill/>
          <a:ln cap="flat" cmpd="sng" w="9525">
            <a:solidFill>
              <a:srgbClr val="999999"/>
            </a:solidFill>
            <a:prstDash val="solid"/>
            <a:round/>
            <a:headEnd len="med" w="med" type="none"/>
            <a:tailEnd len="med" w="med" type="none"/>
          </a:ln>
        </p:spPr>
      </p:cxnSp>
      <p:sp>
        <p:nvSpPr>
          <p:cNvPr id="114" name="Google Shape;114;p13"/>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15" name="Google Shape;115;p13"/>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3"/>
          <p:cNvSpPr txBox="1"/>
          <p:nvPr>
            <p:ph idx="2" type="title"/>
          </p:nvPr>
        </p:nvSpPr>
        <p:spPr>
          <a:xfrm>
            <a:off x="628200" y="1722350"/>
            <a:ext cx="6013500" cy="39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117" name="Google Shape;117;p13"/>
          <p:cNvSpPr txBox="1"/>
          <p:nvPr>
            <p:ph idx="3" type="subTitle"/>
          </p:nvPr>
        </p:nvSpPr>
        <p:spPr>
          <a:xfrm>
            <a:off x="641700" y="2303300"/>
            <a:ext cx="3017100" cy="30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Archivo SemiBold"/>
              <a:buNone/>
              <a:defRPr sz="1100">
                <a:latin typeface="Archivo SemiBold"/>
                <a:ea typeface="Archivo SemiBold"/>
                <a:cs typeface="Archivo SemiBold"/>
                <a:sym typeface="Archivo SemiBold"/>
              </a:defRPr>
            </a:lvl1pPr>
            <a:lvl2pPr lvl="1">
              <a:spcBef>
                <a:spcPts val="0"/>
              </a:spcBef>
              <a:spcAft>
                <a:spcPts val="0"/>
              </a:spcAft>
              <a:buSzPts val="1100"/>
              <a:buFont typeface="Archivo SemiBold"/>
              <a:buNone/>
              <a:defRPr sz="1100">
                <a:latin typeface="Archivo SemiBold"/>
                <a:ea typeface="Archivo SemiBold"/>
                <a:cs typeface="Archivo SemiBold"/>
                <a:sym typeface="Archivo SemiBold"/>
              </a:defRPr>
            </a:lvl2pPr>
            <a:lvl3pPr lvl="2">
              <a:spcBef>
                <a:spcPts val="0"/>
              </a:spcBef>
              <a:spcAft>
                <a:spcPts val="0"/>
              </a:spcAft>
              <a:buSzPts val="1100"/>
              <a:buFont typeface="Archivo SemiBold"/>
              <a:buNone/>
              <a:defRPr sz="1100">
                <a:latin typeface="Archivo SemiBold"/>
                <a:ea typeface="Archivo SemiBold"/>
                <a:cs typeface="Archivo SemiBold"/>
                <a:sym typeface="Archivo SemiBold"/>
              </a:defRPr>
            </a:lvl3pPr>
            <a:lvl4pPr lvl="3">
              <a:spcBef>
                <a:spcPts val="0"/>
              </a:spcBef>
              <a:spcAft>
                <a:spcPts val="0"/>
              </a:spcAft>
              <a:buSzPts val="1100"/>
              <a:buFont typeface="Archivo SemiBold"/>
              <a:buNone/>
              <a:defRPr sz="1100">
                <a:latin typeface="Archivo SemiBold"/>
                <a:ea typeface="Archivo SemiBold"/>
                <a:cs typeface="Archivo SemiBold"/>
                <a:sym typeface="Archivo SemiBold"/>
              </a:defRPr>
            </a:lvl4pPr>
            <a:lvl5pPr lvl="4">
              <a:spcBef>
                <a:spcPts val="0"/>
              </a:spcBef>
              <a:spcAft>
                <a:spcPts val="0"/>
              </a:spcAft>
              <a:buSzPts val="1100"/>
              <a:buFont typeface="Archivo SemiBold"/>
              <a:buNone/>
              <a:defRPr sz="1100">
                <a:latin typeface="Archivo SemiBold"/>
                <a:ea typeface="Archivo SemiBold"/>
                <a:cs typeface="Archivo SemiBold"/>
                <a:sym typeface="Archivo SemiBold"/>
              </a:defRPr>
            </a:lvl5pPr>
            <a:lvl6pPr lvl="5">
              <a:spcBef>
                <a:spcPts val="0"/>
              </a:spcBef>
              <a:spcAft>
                <a:spcPts val="0"/>
              </a:spcAft>
              <a:buSzPts val="1100"/>
              <a:buFont typeface="Archivo SemiBold"/>
              <a:buNone/>
              <a:defRPr sz="1100">
                <a:latin typeface="Archivo SemiBold"/>
                <a:ea typeface="Archivo SemiBold"/>
                <a:cs typeface="Archivo SemiBold"/>
                <a:sym typeface="Archivo SemiBold"/>
              </a:defRPr>
            </a:lvl6pPr>
            <a:lvl7pPr lvl="6">
              <a:spcBef>
                <a:spcPts val="0"/>
              </a:spcBef>
              <a:spcAft>
                <a:spcPts val="0"/>
              </a:spcAft>
              <a:buSzPts val="1100"/>
              <a:buFont typeface="Archivo SemiBold"/>
              <a:buNone/>
              <a:defRPr sz="1100">
                <a:latin typeface="Archivo SemiBold"/>
                <a:ea typeface="Archivo SemiBold"/>
                <a:cs typeface="Archivo SemiBold"/>
                <a:sym typeface="Archivo SemiBold"/>
              </a:defRPr>
            </a:lvl7pPr>
            <a:lvl8pPr lvl="7">
              <a:spcBef>
                <a:spcPts val="0"/>
              </a:spcBef>
              <a:spcAft>
                <a:spcPts val="0"/>
              </a:spcAft>
              <a:buSzPts val="1100"/>
              <a:buFont typeface="Archivo SemiBold"/>
              <a:buNone/>
              <a:defRPr sz="1100">
                <a:latin typeface="Archivo SemiBold"/>
                <a:ea typeface="Archivo SemiBold"/>
                <a:cs typeface="Archivo SemiBold"/>
                <a:sym typeface="Archivo SemiBold"/>
              </a:defRPr>
            </a:lvl8pPr>
            <a:lvl9pPr lvl="8">
              <a:spcBef>
                <a:spcPts val="0"/>
              </a:spcBef>
              <a:spcAft>
                <a:spcPts val="0"/>
              </a:spcAft>
              <a:buSzPts val="1100"/>
              <a:buFont typeface="Archivo SemiBold"/>
              <a:buNone/>
              <a:defRPr sz="1100">
                <a:latin typeface="Archivo SemiBold"/>
                <a:ea typeface="Archivo SemiBold"/>
                <a:cs typeface="Archivo SemiBold"/>
                <a:sym typeface="Archivo SemiBold"/>
              </a:defRPr>
            </a:lvl9pPr>
          </a:lstStyle>
          <a:p/>
        </p:txBody>
      </p:sp>
      <p:sp>
        <p:nvSpPr>
          <p:cNvPr id="118" name="Google Shape;118;p13"/>
          <p:cNvSpPr txBox="1"/>
          <p:nvPr>
            <p:ph idx="4" type="subTitle"/>
          </p:nvPr>
        </p:nvSpPr>
        <p:spPr>
          <a:xfrm>
            <a:off x="4725625" y="2303300"/>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Archivo SemiBold"/>
              <a:buNone/>
              <a:defRPr sz="1100">
                <a:latin typeface="Archivo SemiBold"/>
                <a:ea typeface="Archivo SemiBold"/>
                <a:cs typeface="Archivo SemiBold"/>
                <a:sym typeface="Archivo SemiBold"/>
              </a:defRPr>
            </a:lvl1pPr>
            <a:lvl2pPr lvl="1" rtl="0">
              <a:spcBef>
                <a:spcPts val="0"/>
              </a:spcBef>
              <a:spcAft>
                <a:spcPts val="0"/>
              </a:spcAft>
              <a:buSzPts val="1100"/>
              <a:buFont typeface="Archivo SemiBold"/>
              <a:buNone/>
              <a:defRPr sz="1100">
                <a:latin typeface="Archivo SemiBold"/>
                <a:ea typeface="Archivo SemiBold"/>
                <a:cs typeface="Archivo SemiBold"/>
                <a:sym typeface="Archivo SemiBold"/>
              </a:defRPr>
            </a:lvl2pPr>
            <a:lvl3pPr lvl="2" rtl="0">
              <a:spcBef>
                <a:spcPts val="0"/>
              </a:spcBef>
              <a:spcAft>
                <a:spcPts val="0"/>
              </a:spcAft>
              <a:buSzPts val="1100"/>
              <a:buFont typeface="Archivo SemiBold"/>
              <a:buNone/>
              <a:defRPr sz="1100">
                <a:latin typeface="Archivo SemiBold"/>
                <a:ea typeface="Archivo SemiBold"/>
                <a:cs typeface="Archivo SemiBold"/>
                <a:sym typeface="Archivo SemiBold"/>
              </a:defRPr>
            </a:lvl3pPr>
            <a:lvl4pPr lvl="3" rtl="0">
              <a:spcBef>
                <a:spcPts val="0"/>
              </a:spcBef>
              <a:spcAft>
                <a:spcPts val="0"/>
              </a:spcAft>
              <a:buSzPts val="1100"/>
              <a:buFont typeface="Archivo SemiBold"/>
              <a:buNone/>
              <a:defRPr sz="1100">
                <a:latin typeface="Archivo SemiBold"/>
                <a:ea typeface="Archivo SemiBold"/>
                <a:cs typeface="Archivo SemiBold"/>
                <a:sym typeface="Archivo SemiBold"/>
              </a:defRPr>
            </a:lvl4pPr>
            <a:lvl5pPr lvl="4" rtl="0">
              <a:spcBef>
                <a:spcPts val="0"/>
              </a:spcBef>
              <a:spcAft>
                <a:spcPts val="0"/>
              </a:spcAft>
              <a:buSzPts val="1100"/>
              <a:buFont typeface="Archivo SemiBold"/>
              <a:buNone/>
              <a:defRPr sz="1100">
                <a:latin typeface="Archivo SemiBold"/>
                <a:ea typeface="Archivo SemiBold"/>
                <a:cs typeface="Archivo SemiBold"/>
                <a:sym typeface="Archivo SemiBold"/>
              </a:defRPr>
            </a:lvl5pPr>
            <a:lvl6pPr lvl="5" rtl="0">
              <a:spcBef>
                <a:spcPts val="0"/>
              </a:spcBef>
              <a:spcAft>
                <a:spcPts val="0"/>
              </a:spcAft>
              <a:buSzPts val="1100"/>
              <a:buFont typeface="Archivo SemiBold"/>
              <a:buNone/>
              <a:defRPr sz="1100">
                <a:latin typeface="Archivo SemiBold"/>
                <a:ea typeface="Archivo SemiBold"/>
                <a:cs typeface="Archivo SemiBold"/>
                <a:sym typeface="Archivo SemiBold"/>
              </a:defRPr>
            </a:lvl6pPr>
            <a:lvl7pPr lvl="6" rtl="0">
              <a:spcBef>
                <a:spcPts val="0"/>
              </a:spcBef>
              <a:spcAft>
                <a:spcPts val="0"/>
              </a:spcAft>
              <a:buSzPts val="1100"/>
              <a:buFont typeface="Archivo SemiBold"/>
              <a:buNone/>
              <a:defRPr sz="1100">
                <a:latin typeface="Archivo SemiBold"/>
                <a:ea typeface="Archivo SemiBold"/>
                <a:cs typeface="Archivo SemiBold"/>
                <a:sym typeface="Archivo SemiBold"/>
              </a:defRPr>
            </a:lvl7pPr>
            <a:lvl8pPr lvl="7" rtl="0">
              <a:spcBef>
                <a:spcPts val="0"/>
              </a:spcBef>
              <a:spcAft>
                <a:spcPts val="0"/>
              </a:spcAft>
              <a:buSzPts val="1100"/>
              <a:buFont typeface="Archivo SemiBold"/>
              <a:buNone/>
              <a:defRPr sz="1100">
                <a:latin typeface="Archivo SemiBold"/>
                <a:ea typeface="Archivo SemiBold"/>
                <a:cs typeface="Archivo SemiBold"/>
                <a:sym typeface="Archivo SemiBold"/>
              </a:defRPr>
            </a:lvl8pPr>
            <a:lvl9pPr lvl="8" rtl="0">
              <a:spcBef>
                <a:spcPts val="0"/>
              </a:spcBef>
              <a:spcAft>
                <a:spcPts val="0"/>
              </a:spcAft>
              <a:buSzPts val="1100"/>
              <a:buFont typeface="Archivo SemiBold"/>
              <a:buNone/>
              <a:defRPr sz="1100">
                <a:latin typeface="Archivo SemiBold"/>
                <a:ea typeface="Archivo SemiBold"/>
                <a:cs typeface="Archivo SemiBold"/>
                <a:sym typeface="Archivo SemiBold"/>
              </a:defRPr>
            </a:lvl9pPr>
          </a:lstStyle>
          <a:p/>
        </p:txBody>
      </p:sp>
      <p:sp>
        <p:nvSpPr>
          <p:cNvPr id="119" name="Google Shape;119;p13"/>
          <p:cNvSpPr txBox="1"/>
          <p:nvPr>
            <p:ph idx="5" type="subTitle"/>
          </p:nvPr>
        </p:nvSpPr>
        <p:spPr>
          <a:xfrm>
            <a:off x="670525" y="2811600"/>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0" name="Google Shape;120;p13"/>
          <p:cNvSpPr txBox="1"/>
          <p:nvPr>
            <p:ph idx="6" type="subTitle"/>
          </p:nvPr>
        </p:nvSpPr>
        <p:spPr>
          <a:xfrm>
            <a:off x="4791525" y="2778388"/>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1" name="Google Shape;121;p13"/>
          <p:cNvSpPr txBox="1"/>
          <p:nvPr>
            <p:ph idx="7" type="subTitle"/>
          </p:nvPr>
        </p:nvSpPr>
        <p:spPr>
          <a:xfrm>
            <a:off x="707600" y="3345125"/>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2" name="Google Shape;122;p13"/>
          <p:cNvSpPr txBox="1"/>
          <p:nvPr>
            <p:ph idx="8" type="subTitle"/>
          </p:nvPr>
        </p:nvSpPr>
        <p:spPr>
          <a:xfrm>
            <a:off x="4791525" y="3345125"/>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3" name="Google Shape;123;p13"/>
          <p:cNvSpPr txBox="1"/>
          <p:nvPr>
            <p:ph idx="9" type="subTitle"/>
          </p:nvPr>
        </p:nvSpPr>
        <p:spPr>
          <a:xfrm>
            <a:off x="697300" y="3820213"/>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4" name="Google Shape;124;p13"/>
          <p:cNvSpPr txBox="1"/>
          <p:nvPr>
            <p:ph idx="13" type="subTitle"/>
          </p:nvPr>
        </p:nvSpPr>
        <p:spPr>
          <a:xfrm>
            <a:off x="4781225" y="3820213"/>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2">
  <p:cSld name="TITLE_1_2">
    <p:bg>
      <p:bgPr>
        <a:solidFill>
          <a:schemeClr val="lt1"/>
        </a:solidFill>
      </p:bgPr>
    </p:bg>
    <p:spTree>
      <p:nvGrpSpPr>
        <p:cNvPr id="125" name="Shape 125"/>
        <p:cNvGrpSpPr/>
        <p:nvPr/>
      </p:nvGrpSpPr>
      <p:grpSpPr>
        <a:xfrm>
          <a:off x="0" y="0"/>
          <a:ext cx="0" cy="0"/>
          <a:chOff x="0" y="0"/>
          <a:chExt cx="0" cy="0"/>
        </a:xfrm>
      </p:grpSpPr>
      <p:sp>
        <p:nvSpPr>
          <p:cNvPr id="126" name="Google Shape;126;p14"/>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27" name="Google Shape;127;p14"/>
          <p:cNvCxnSpPr/>
          <p:nvPr/>
        </p:nvCxnSpPr>
        <p:spPr>
          <a:xfrm>
            <a:off x="-20100" y="1786325"/>
            <a:ext cx="9184200" cy="0"/>
          </a:xfrm>
          <a:prstGeom prst="straightConnector1">
            <a:avLst/>
          </a:prstGeom>
          <a:noFill/>
          <a:ln cap="flat" cmpd="sng" w="9525">
            <a:solidFill>
              <a:srgbClr val="999999"/>
            </a:solidFill>
            <a:prstDash val="solid"/>
            <a:round/>
            <a:headEnd len="med" w="med" type="none"/>
            <a:tailEnd len="med" w="med" type="none"/>
          </a:ln>
        </p:spPr>
      </p:cxnSp>
      <p:sp>
        <p:nvSpPr>
          <p:cNvPr id="128" name="Google Shape;128;p14"/>
          <p:cNvSpPr/>
          <p:nvPr/>
        </p:nvSpPr>
        <p:spPr>
          <a:xfrm>
            <a:off x="0" y="1658900"/>
            <a:ext cx="2604300" cy="321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4"/>
          <p:cNvPicPr preferRelativeResize="0"/>
          <p:nvPr/>
        </p:nvPicPr>
        <p:blipFill rotWithShape="1">
          <a:blip r:embed="rId2">
            <a:alphaModFix/>
          </a:blip>
          <a:srcRect b="7381" l="0" r="0" t="0"/>
          <a:stretch/>
        </p:blipFill>
        <p:spPr>
          <a:xfrm>
            <a:off x="925" y="1658900"/>
            <a:ext cx="2604300" cy="3216000"/>
          </a:xfrm>
          <a:prstGeom prst="rect">
            <a:avLst/>
          </a:prstGeom>
          <a:noFill/>
          <a:ln>
            <a:noFill/>
          </a:ln>
        </p:spPr>
      </p:pic>
      <p:sp>
        <p:nvSpPr>
          <p:cNvPr id="130" name="Google Shape;130;p14"/>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31" name="Google Shape;131;p14"/>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4"/>
          <p:cNvSpPr txBox="1"/>
          <p:nvPr>
            <p:ph idx="2" type="subTitle"/>
          </p:nvPr>
        </p:nvSpPr>
        <p:spPr>
          <a:xfrm>
            <a:off x="2903400" y="1960125"/>
            <a:ext cx="6260700" cy="267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SemiBold"/>
              <a:buNone/>
              <a:defRPr>
                <a:latin typeface="Archivo SemiBold"/>
                <a:ea typeface="Archivo SemiBold"/>
                <a:cs typeface="Archivo SemiBold"/>
                <a:sym typeface="Archivo SemiBold"/>
              </a:defRPr>
            </a:lvl1pPr>
            <a:lvl2pPr lvl="1" rtl="0">
              <a:spcBef>
                <a:spcPts val="0"/>
              </a:spcBef>
              <a:spcAft>
                <a:spcPts val="0"/>
              </a:spcAft>
              <a:buSzPts val="1400"/>
              <a:buFont typeface="Archivo SemiBold"/>
              <a:buNone/>
              <a:defRPr>
                <a:latin typeface="Archivo SemiBold"/>
                <a:ea typeface="Archivo SemiBold"/>
                <a:cs typeface="Archivo SemiBold"/>
                <a:sym typeface="Archivo SemiBold"/>
              </a:defRPr>
            </a:lvl2pPr>
            <a:lvl3pPr lvl="2" rtl="0">
              <a:spcBef>
                <a:spcPts val="0"/>
              </a:spcBef>
              <a:spcAft>
                <a:spcPts val="0"/>
              </a:spcAft>
              <a:buSzPts val="1400"/>
              <a:buFont typeface="Archivo SemiBold"/>
              <a:buNone/>
              <a:defRPr>
                <a:latin typeface="Archivo SemiBold"/>
                <a:ea typeface="Archivo SemiBold"/>
                <a:cs typeface="Archivo SemiBold"/>
                <a:sym typeface="Archivo SemiBold"/>
              </a:defRPr>
            </a:lvl3pPr>
            <a:lvl4pPr lvl="3" rtl="0">
              <a:spcBef>
                <a:spcPts val="0"/>
              </a:spcBef>
              <a:spcAft>
                <a:spcPts val="0"/>
              </a:spcAft>
              <a:buSzPts val="1400"/>
              <a:buFont typeface="Archivo SemiBold"/>
              <a:buNone/>
              <a:defRPr>
                <a:latin typeface="Archivo SemiBold"/>
                <a:ea typeface="Archivo SemiBold"/>
                <a:cs typeface="Archivo SemiBold"/>
                <a:sym typeface="Archivo SemiBold"/>
              </a:defRPr>
            </a:lvl4pPr>
            <a:lvl5pPr lvl="4" rtl="0">
              <a:spcBef>
                <a:spcPts val="0"/>
              </a:spcBef>
              <a:spcAft>
                <a:spcPts val="0"/>
              </a:spcAft>
              <a:buSzPts val="1400"/>
              <a:buFont typeface="Archivo SemiBold"/>
              <a:buNone/>
              <a:defRPr>
                <a:latin typeface="Archivo SemiBold"/>
                <a:ea typeface="Archivo SemiBold"/>
                <a:cs typeface="Archivo SemiBold"/>
                <a:sym typeface="Archivo SemiBold"/>
              </a:defRPr>
            </a:lvl5pPr>
            <a:lvl6pPr lvl="5" rtl="0">
              <a:spcBef>
                <a:spcPts val="0"/>
              </a:spcBef>
              <a:spcAft>
                <a:spcPts val="0"/>
              </a:spcAft>
              <a:buSzPts val="1400"/>
              <a:buFont typeface="Archivo SemiBold"/>
              <a:buNone/>
              <a:defRPr>
                <a:latin typeface="Archivo SemiBold"/>
                <a:ea typeface="Archivo SemiBold"/>
                <a:cs typeface="Archivo SemiBold"/>
                <a:sym typeface="Archivo SemiBold"/>
              </a:defRPr>
            </a:lvl6pPr>
            <a:lvl7pPr lvl="6" rtl="0">
              <a:spcBef>
                <a:spcPts val="0"/>
              </a:spcBef>
              <a:spcAft>
                <a:spcPts val="0"/>
              </a:spcAft>
              <a:buSzPts val="1400"/>
              <a:buFont typeface="Archivo SemiBold"/>
              <a:buNone/>
              <a:defRPr>
                <a:latin typeface="Archivo SemiBold"/>
                <a:ea typeface="Archivo SemiBold"/>
                <a:cs typeface="Archivo SemiBold"/>
                <a:sym typeface="Archivo SemiBold"/>
              </a:defRPr>
            </a:lvl7pPr>
            <a:lvl8pPr lvl="7" rtl="0">
              <a:spcBef>
                <a:spcPts val="0"/>
              </a:spcBef>
              <a:spcAft>
                <a:spcPts val="0"/>
              </a:spcAft>
              <a:buSzPts val="1400"/>
              <a:buFont typeface="Archivo SemiBold"/>
              <a:buNone/>
              <a:defRPr>
                <a:latin typeface="Archivo SemiBold"/>
                <a:ea typeface="Archivo SemiBold"/>
                <a:cs typeface="Archivo SemiBold"/>
                <a:sym typeface="Archivo SemiBold"/>
              </a:defRPr>
            </a:lvl8pPr>
            <a:lvl9pPr lvl="8" rtl="0">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133" name="Google Shape;133;p14"/>
          <p:cNvSpPr txBox="1"/>
          <p:nvPr>
            <p:ph idx="3" type="body"/>
          </p:nvPr>
        </p:nvSpPr>
        <p:spPr>
          <a:xfrm>
            <a:off x="3099550" y="2413225"/>
            <a:ext cx="5735700" cy="23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p:cSld name="TITLE_1_3">
    <p:bg>
      <p:bgPr>
        <a:solidFill>
          <a:schemeClr val="lt1"/>
        </a:solidFill>
      </p:bgPr>
    </p:bg>
    <p:spTree>
      <p:nvGrpSpPr>
        <p:cNvPr id="134" name="Shape 134"/>
        <p:cNvGrpSpPr/>
        <p:nvPr/>
      </p:nvGrpSpPr>
      <p:grpSpPr>
        <a:xfrm>
          <a:off x="0" y="0"/>
          <a:ext cx="0" cy="0"/>
          <a:chOff x="0" y="0"/>
          <a:chExt cx="0" cy="0"/>
        </a:xfrm>
      </p:grpSpPr>
      <p:sp>
        <p:nvSpPr>
          <p:cNvPr id="135" name="Google Shape;135;p15"/>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36" name="Google Shape;136;p15"/>
          <p:cNvCxnSpPr/>
          <p:nvPr/>
        </p:nvCxnSpPr>
        <p:spPr>
          <a:xfrm>
            <a:off x="-20100" y="1387825"/>
            <a:ext cx="9184200" cy="0"/>
          </a:xfrm>
          <a:prstGeom prst="straightConnector1">
            <a:avLst/>
          </a:prstGeom>
          <a:noFill/>
          <a:ln cap="flat" cmpd="sng" w="9525">
            <a:solidFill>
              <a:srgbClr val="979EA6"/>
            </a:solidFill>
            <a:prstDash val="solid"/>
            <a:round/>
            <a:headEnd len="med" w="med" type="none"/>
            <a:tailEnd len="med" w="med" type="none"/>
          </a:ln>
        </p:spPr>
      </p:cxnSp>
      <p:sp>
        <p:nvSpPr>
          <p:cNvPr id="137" name="Google Shape;137;p15"/>
          <p:cNvSpPr/>
          <p:nvPr/>
        </p:nvSpPr>
        <p:spPr>
          <a:xfrm>
            <a:off x="976825" y="1719700"/>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976825" y="22388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976825" y="470317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5015425" y="1719700"/>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5015425" y="24374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5015425" y="46222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type="title"/>
          </p:nvPr>
        </p:nvSpPr>
        <p:spPr>
          <a:xfrm>
            <a:off x="462525" y="6235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44" name="Google Shape;144;p15"/>
          <p:cNvSpPr txBox="1"/>
          <p:nvPr>
            <p:ph idx="1" type="subTitle"/>
          </p:nvPr>
        </p:nvSpPr>
        <p:spPr>
          <a:xfrm>
            <a:off x="576700" y="4381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15"/>
          <p:cNvSpPr/>
          <p:nvPr>
            <p:ph idx="2" type="pic"/>
          </p:nvPr>
        </p:nvSpPr>
        <p:spPr>
          <a:xfrm>
            <a:off x="1153350" y="2495600"/>
            <a:ext cx="3285000" cy="1730100"/>
          </a:xfrm>
          <a:prstGeom prst="rect">
            <a:avLst/>
          </a:prstGeom>
          <a:noFill/>
          <a:ln>
            <a:noFill/>
          </a:ln>
        </p:spPr>
      </p:sp>
      <p:sp>
        <p:nvSpPr>
          <p:cNvPr id="146" name="Google Shape;146;p15"/>
          <p:cNvSpPr/>
          <p:nvPr>
            <p:ph idx="3" type="pic"/>
          </p:nvPr>
        </p:nvSpPr>
        <p:spPr>
          <a:xfrm>
            <a:off x="5264600" y="2658275"/>
            <a:ext cx="3593700" cy="1771200"/>
          </a:xfrm>
          <a:prstGeom prst="rect">
            <a:avLst/>
          </a:prstGeom>
          <a:noFill/>
          <a:ln>
            <a:noFill/>
          </a:ln>
        </p:spPr>
      </p:sp>
      <p:sp>
        <p:nvSpPr>
          <p:cNvPr id="147" name="Google Shape;147;p15"/>
          <p:cNvSpPr txBox="1"/>
          <p:nvPr>
            <p:ph idx="4" type="subTitle"/>
          </p:nvPr>
        </p:nvSpPr>
        <p:spPr>
          <a:xfrm>
            <a:off x="1204825" y="1599725"/>
            <a:ext cx="3233400" cy="3912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5"/>
          <p:cNvSpPr txBox="1"/>
          <p:nvPr>
            <p:ph idx="5" type="subTitle"/>
          </p:nvPr>
        </p:nvSpPr>
        <p:spPr>
          <a:xfrm>
            <a:off x="1204825" y="2047650"/>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5"/>
          <p:cNvSpPr txBox="1"/>
          <p:nvPr>
            <p:ph idx="6" type="subTitle"/>
          </p:nvPr>
        </p:nvSpPr>
        <p:spPr>
          <a:xfrm>
            <a:off x="1179150" y="455527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5"/>
          <p:cNvSpPr txBox="1"/>
          <p:nvPr>
            <p:ph idx="7" type="subTitle"/>
          </p:nvPr>
        </p:nvSpPr>
        <p:spPr>
          <a:xfrm>
            <a:off x="5264600" y="1550513"/>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15"/>
          <p:cNvSpPr txBox="1"/>
          <p:nvPr>
            <p:ph idx="8" type="subTitle"/>
          </p:nvPr>
        </p:nvSpPr>
        <p:spPr>
          <a:xfrm>
            <a:off x="5264600" y="228952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15"/>
          <p:cNvSpPr txBox="1"/>
          <p:nvPr>
            <p:ph idx="9" type="subTitle"/>
          </p:nvPr>
        </p:nvSpPr>
        <p:spPr>
          <a:xfrm>
            <a:off x="5264600" y="447432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p:cSld name="TITLE_1_3_1">
    <p:bg>
      <p:bgPr>
        <a:solidFill>
          <a:schemeClr val="lt2"/>
        </a:solidFill>
      </p:bgPr>
    </p:bg>
    <p:spTree>
      <p:nvGrpSpPr>
        <p:cNvPr id="153" name="Shape 153"/>
        <p:cNvGrpSpPr/>
        <p:nvPr/>
      </p:nvGrpSpPr>
      <p:grpSpPr>
        <a:xfrm>
          <a:off x="0" y="0"/>
          <a:ext cx="0" cy="0"/>
          <a:chOff x="0" y="0"/>
          <a:chExt cx="0" cy="0"/>
        </a:xfrm>
      </p:grpSpPr>
      <p:sp>
        <p:nvSpPr>
          <p:cNvPr id="154" name="Google Shape;154;p16"/>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55" name="Google Shape;155;p16"/>
          <p:cNvCxnSpPr/>
          <p:nvPr/>
        </p:nvCxnSpPr>
        <p:spPr>
          <a:xfrm flipH="1" rot="10800000">
            <a:off x="-14700" y="3802713"/>
            <a:ext cx="9173400" cy="2400"/>
          </a:xfrm>
          <a:prstGeom prst="straightConnector1">
            <a:avLst/>
          </a:prstGeom>
          <a:noFill/>
          <a:ln cap="flat" cmpd="sng" w="9525">
            <a:solidFill>
              <a:srgbClr val="999999"/>
            </a:solidFill>
            <a:prstDash val="solid"/>
            <a:round/>
            <a:headEnd len="med" w="med" type="none"/>
            <a:tailEnd len="med" w="med" type="none"/>
          </a:ln>
        </p:spPr>
      </p:cxnSp>
      <p:sp>
        <p:nvSpPr>
          <p:cNvPr id="156" name="Google Shape;156;p16"/>
          <p:cNvSpPr txBox="1"/>
          <p:nvPr/>
        </p:nvSpPr>
        <p:spPr>
          <a:xfrm>
            <a:off x="971400" y="1678963"/>
            <a:ext cx="4993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300">
              <a:solidFill>
                <a:srgbClr val="595959"/>
              </a:solidFill>
              <a:latin typeface="Archivo"/>
              <a:ea typeface="Archivo"/>
              <a:cs typeface="Archivo"/>
              <a:sym typeface="Archivo"/>
            </a:endParaRPr>
          </a:p>
        </p:txBody>
      </p:sp>
      <p:cxnSp>
        <p:nvCxnSpPr>
          <p:cNvPr id="157" name="Google Shape;157;p16"/>
          <p:cNvCxnSpPr/>
          <p:nvPr/>
        </p:nvCxnSpPr>
        <p:spPr>
          <a:xfrm flipH="1" rot="10800000">
            <a:off x="-14700" y="1321513"/>
            <a:ext cx="9173400" cy="2400"/>
          </a:xfrm>
          <a:prstGeom prst="straightConnector1">
            <a:avLst/>
          </a:prstGeom>
          <a:noFill/>
          <a:ln cap="flat" cmpd="sng" w="9525">
            <a:solidFill>
              <a:srgbClr val="999999"/>
            </a:solidFill>
            <a:prstDash val="solid"/>
            <a:round/>
            <a:headEnd len="med" w="med" type="none"/>
            <a:tailEnd len="med" w="med" type="none"/>
          </a:ln>
        </p:spPr>
      </p:cxnSp>
      <p:sp>
        <p:nvSpPr>
          <p:cNvPr id="158" name="Google Shape;158;p16"/>
          <p:cNvSpPr txBox="1"/>
          <p:nvPr>
            <p:ph type="title"/>
          </p:nvPr>
        </p:nvSpPr>
        <p:spPr>
          <a:xfrm>
            <a:off x="1312375" y="1589425"/>
            <a:ext cx="7185600" cy="1863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6"/>
          <p:cNvSpPr txBox="1"/>
          <p:nvPr>
            <p:ph idx="1" type="body"/>
          </p:nvPr>
        </p:nvSpPr>
        <p:spPr>
          <a:xfrm>
            <a:off x="1590425" y="4019600"/>
            <a:ext cx="6013500" cy="8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p:cSld name="TITLE_1_3_1_1">
    <p:bg>
      <p:bgPr>
        <a:solidFill>
          <a:schemeClr val="lt1"/>
        </a:solidFill>
      </p:bgPr>
    </p:bg>
    <p:spTree>
      <p:nvGrpSpPr>
        <p:cNvPr id="160" name="Shape 160"/>
        <p:cNvGrpSpPr/>
        <p:nvPr/>
      </p:nvGrpSpPr>
      <p:grpSpPr>
        <a:xfrm>
          <a:off x="0" y="0"/>
          <a:ext cx="0" cy="0"/>
          <a:chOff x="0" y="0"/>
          <a:chExt cx="0" cy="0"/>
        </a:xfrm>
      </p:grpSpPr>
      <p:sp>
        <p:nvSpPr>
          <p:cNvPr id="161" name="Google Shape;161;p17"/>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62" name="Google Shape;162;p17"/>
          <p:cNvCxnSpPr/>
          <p:nvPr/>
        </p:nvCxnSpPr>
        <p:spPr>
          <a:xfrm>
            <a:off x="-20100" y="1834725"/>
            <a:ext cx="9184200" cy="0"/>
          </a:xfrm>
          <a:prstGeom prst="straightConnector1">
            <a:avLst/>
          </a:prstGeom>
          <a:noFill/>
          <a:ln cap="flat" cmpd="sng" w="9525">
            <a:solidFill>
              <a:srgbClr val="999999"/>
            </a:solidFill>
            <a:prstDash val="solid"/>
            <a:round/>
            <a:headEnd len="med" w="med" type="none"/>
            <a:tailEnd len="med" w="med" type="none"/>
          </a:ln>
        </p:spPr>
      </p:cxnSp>
      <p:sp>
        <p:nvSpPr>
          <p:cNvPr id="163" name="Google Shape;163;p17"/>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64" name="Google Shape;164;p17"/>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17"/>
          <p:cNvSpPr txBox="1"/>
          <p:nvPr>
            <p:ph idx="2" type="subTitle"/>
          </p:nvPr>
        </p:nvSpPr>
        <p:spPr>
          <a:xfrm>
            <a:off x="710575" y="2011625"/>
            <a:ext cx="7187400" cy="39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7"/>
          <p:cNvSpPr txBox="1"/>
          <p:nvPr>
            <p:ph idx="3" type="body"/>
          </p:nvPr>
        </p:nvSpPr>
        <p:spPr>
          <a:xfrm>
            <a:off x="741450" y="2454400"/>
            <a:ext cx="7496400" cy="239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p:cSld name="TITLE_1_3_1_1_1">
    <p:bg>
      <p:bgPr>
        <a:solidFill>
          <a:schemeClr val="lt1"/>
        </a:solidFill>
      </p:bgPr>
    </p:bg>
    <p:spTree>
      <p:nvGrpSpPr>
        <p:cNvPr id="167" name="Shape 167"/>
        <p:cNvGrpSpPr/>
        <p:nvPr/>
      </p:nvGrpSpPr>
      <p:grpSpPr>
        <a:xfrm>
          <a:off x="0" y="0"/>
          <a:ext cx="0" cy="0"/>
          <a:chOff x="0" y="0"/>
          <a:chExt cx="0" cy="0"/>
        </a:xfrm>
      </p:grpSpPr>
      <p:sp>
        <p:nvSpPr>
          <p:cNvPr id="168" name="Google Shape;168;p18"/>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69" name="Google Shape;169;p18"/>
          <p:cNvSpPr/>
          <p:nvPr/>
        </p:nvSpPr>
        <p:spPr>
          <a:xfrm>
            <a:off x="-11625" y="4533900"/>
            <a:ext cx="9184200" cy="60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8"/>
          <p:cNvCxnSpPr/>
          <p:nvPr/>
        </p:nvCxnSpPr>
        <p:spPr>
          <a:xfrm>
            <a:off x="-20100" y="1834725"/>
            <a:ext cx="9184200" cy="0"/>
          </a:xfrm>
          <a:prstGeom prst="straightConnector1">
            <a:avLst/>
          </a:prstGeom>
          <a:noFill/>
          <a:ln cap="flat" cmpd="sng" w="9525">
            <a:solidFill>
              <a:srgbClr val="999999"/>
            </a:solidFill>
            <a:prstDash val="solid"/>
            <a:round/>
            <a:headEnd len="med" w="med" type="none"/>
            <a:tailEnd len="med" w="med" type="none"/>
          </a:ln>
        </p:spPr>
      </p:cxnSp>
      <p:sp>
        <p:nvSpPr>
          <p:cNvPr id="171" name="Google Shape;171;p18"/>
          <p:cNvSpPr/>
          <p:nvPr/>
        </p:nvSpPr>
        <p:spPr>
          <a:xfrm>
            <a:off x="2191163" y="2767450"/>
            <a:ext cx="838200" cy="8382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5601263" y="2767450"/>
            <a:ext cx="838200" cy="8382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74" name="Google Shape;174;p18"/>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18"/>
          <p:cNvSpPr txBox="1"/>
          <p:nvPr>
            <p:ph idx="2" type="subTitle"/>
          </p:nvPr>
        </p:nvSpPr>
        <p:spPr>
          <a:xfrm>
            <a:off x="762050" y="1939550"/>
            <a:ext cx="4839300" cy="30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8"/>
          <p:cNvSpPr txBox="1"/>
          <p:nvPr>
            <p:ph idx="3" type="title"/>
          </p:nvPr>
        </p:nvSpPr>
        <p:spPr>
          <a:xfrm>
            <a:off x="2094875" y="360565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77" name="Google Shape;177;p18"/>
          <p:cNvSpPr txBox="1"/>
          <p:nvPr>
            <p:ph idx="4" type="title"/>
          </p:nvPr>
        </p:nvSpPr>
        <p:spPr>
          <a:xfrm>
            <a:off x="5504975" y="360565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78" name="Google Shape;178;p18"/>
          <p:cNvSpPr txBox="1"/>
          <p:nvPr>
            <p:ph idx="5" type="subTitle"/>
          </p:nvPr>
        </p:nvSpPr>
        <p:spPr>
          <a:xfrm>
            <a:off x="885625" y="4688925"/>
            <a:ext cx="7908300" cy="30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p:cSld name="TITLE_1_3_1_1_1_1">
    <p:bg>
      <p:bgPr>
        <a:solidFill>
          <a:schemeClr val="lt1"/>
        </a:solidFill>
      </p:bgPr>
    </p:bg>
    <p:spTree>
      <p:nvGrpSpPr>
        <p:cNvPr id="179" name="Shape 179"/>
        <p:cNvGrpSpPr/>
        <p:nvPr/>
      </p:nvGrpSpPr>
      <p:grpSpPr>
        <a:xfrm>
          <a:off x="0" y="0"/>
          <a:ext cx="0" cy="0"/>
          <a:chOff x="0" y="0"/>
          <a:chExt cx="0" cy="0"/>
        </a:xfrm>
      </p:grpSpPr>
      <p:sp>
        <p:nvSpPr>
          <p:cNvPr id="180" name="Google Shape;180;p19"/>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81" name="Google Shape;181;p19"/>
          <p:cNvCxnSpPr/>
          <p:nvPr/>
        </p:nvCxnSpPr>
        <p:spPr>
          <a:xfrm>
            <a:off x="0" y="2283475"/>
            <a:ext cx="8945100" cy="0"/>
          </a:xfrm>
          <a:prstGeom prst="straightConnector1">
            <a:avLst/>
          </a:prstGeom>
          <a:noFill/>
          <a:ln cap="flat" cmpd="sng" w="9525">
            <a:solidFill>
              <a:srgbClr val="999999"/>
            </a:solidFill>
            <a:prstDash val="solid"/>
            <a:round/>
            <a:headEnd len="med" w="med" type="none"/>
            <a:tailEnd len="med" w="med" type="none"/>
          </a:ln>
        </p:spPr>
      </p:cxnSp>
      <p:pic>
        <p:nvPicPr>
          <p:cNvPr id="182" name="Google Shape;182;p19"/>
          <p:cNvPicPr preferRelativeResize="0"/>
          <p:nvPr/>
        </p:nvPicPr>
        <p:blipFill rotWithShape="1">
          <a:blip r:embed="rId2">
            <a:alphaModFix/>
          </a:blip>
          <a:srcRect b="0" l="9143" r="1386" t="0"/>
          <a:stretch/>
        </p:blipFill>
        <p:spPr>
          <a:xfrm>
            <a:off x="6076950" y="0"/>
            <a:ext cx="3067050" cy="5143500"/>
          </a:xfrm>
          <a:prstGeom prst="rect">
            <a:avLst/>
          </a:prstGeom>
          <a:noFill/>
          <a:ln>
            <a:noFill/>
          </a:ln>
        </p:spPr>
      </p:pic>
      <p:sp>
        <p:nvSpPr>
          <p:cNvPr id="183" name="Google Shape;183;p19"/>
          <p:cNvSpPr txBox="1"/>
          <p:nvPr>
            <p:ph type="title"/>
          </p:nvPr>
        </p:nvSpPr>
        <p:spPr>
          <a:xfrm>
            <a:off x="462525" y="775925"/>
            <a:ext cx="50877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84" name="Google Shape;184;p19"/>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19"/>
          <p:cNvSpPr txBox="1"/>
          <p:nvPr>
            <p:ph idx="2" type="body"/>
          </p:nvPr>
        </p:nvSpPr>
        <p:spPr>
          <a:xfrm>
            <a:off x="694525" y="2536775"/>
            <a:ext cx="4942800" cy="230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1">
  <p:cSld name="TITLE_1_3_1_1_1_1_1">
    <p:bg>
      <p:bgPr>
        <a:solidFill>
          <a:schemeClr val="lt1"/>
        </a:solidFill>
      </p:bgPr>
    </p:bg>
    <p:spTree>
      <p:nvGrpSpPr>
        <p:cNvPr id="186" name="Shape 186"/>
        <p:cNvGrpSpPr/>
        <p:nvPr/>
      </p:nvGrpSpPr>
      <p:grpSpPr>
        <a:xfrm>
          <a:off x="0" y="0"/>
          <a:ext cx="0" cy="0"/>
          <a:chOff x="0" y="0"/>
          <a:chExt cx="0" cy="0"/>
        </a:xfrm>
      </p:grpSpPr>
      <p:sp>
        <p:nvSpPr>
          <p:cNvPr id="187" name="Google Shape;187;p20"/>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88" name="Google Shape;188;p20"/>
          <p:cNvSpPr/>
          <p:nvPr/>
        </p:nvSpPr>
        <p:spPr>
          <a:xfrm>
            <a:off x="3238500" y="2117250"/>
            <a:ext cx="6419700" cy="1497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0"/>
          <p:cNvCxnSpPr/>
          <p:nvPr/>
        </p:nvCxnSpPr>
        <p:spPr>
          <a:xfrm>
            <a:off x="-20100" y="1675650"/>
            <a:ext cx="9184200" cy="0"/>
          </a:xfrm>
          <a:prstGeom prst="straightConnector1">
            <a:avLst/>
          </a:prstGeom>
          <a:noFill/>
          <a:ln cap="flat" cmpd="sng" w="9525">
            <a:solidFill>
              <a:srgbClr val="999999"/>
            </a:solidFill>
            <a:prstDash val="solid"/>
            <a:round/>
            <a:headEnd len="med" w="med" type="none"/>
            <a:tailEnd len="med" w="med" type="none"/>
          </a:ln>
        </p:spPr>
      </p:cxnSp>
      <p:sp>
        <p:nvSpPr>
          <p:cNvPr id="190" name="Google Shape;190;p20"/>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91" name="Google Shape;191;p20"/>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20"/>
          <p:cNvSpPr txBox="1"/>
          <p:nvPr>
            <p:ph idx="2" type="body"/>
          </p:nvPr>
        </p:nvSpPr>
        <p:spPr>
          <a:xfrm>
            <a:off x="3665900" y="2299950"/>
            <a:ext cx="4901400" cy="1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3"/>
          <p:cNvCxnSpPr/>
          <p:nvPr/>
        </p:nvCxnSpPr>
        <p:spPr>
          <a:xfrm>
            <a:off x="0" y="3523275"/>
            <a:ext cx="6172200" cy="0"/>
          </a:xfrm>
          <a:prstGeom prst="straightConnector1">
            <a:avLst/>
          </a:prstGeom>
          <a:noFill/>
          <a:ln cap="flat" cmpd="sng" w="9525">
            <a:solidFill>
              <a:srgbClr val="999999"/>
            </a:solidFill>
            <a:prstDash val="solid"/>
            <a:round/>
            <a:headEnd len="med" w="med" type="none"/>
            <a:tailEnd len="med" w="med" type="none"/>
          </a:ln>
        </p:spPr>
      </p:cxnSp>
      <p:cxnSp>
        <p:nvCxnSpPr>
          <p:cNvPr id="20" name="Google Shape;20;p3"/>
          <p:cNvCxnSpPr/>
          <p:nvPr/>
        </p:nvCxnSpPr>
        <p:spPr>
          <a:xfrm>
            <a:off x="0" y="2314575"/>
            <a:ext cx="5734200" cy="0"/>
          </a:xfrm>
          <a:prstGeom prst="straightConnector1">
            <a:avLst/>
          </a:prstGeom>
          <a:noFill/>
          <a:ln cap="flat" cmpd="sng" w="9525">
            <a:solidFill>
              <a:srgbClr val="999999"/>
            </a:solidFill>
            <a:prstDash val="solid"/>
            <a:round/>
            <a:headEnd len="med" w="med" type="none"/>
            <a:tailEnd len="med" w="med" type="none"/>
          </a:ln>
        </p:spPr>
      </p:cxnSp>
      <p:sp>
        <p:nvSpPr>
          <p:cNvPr id="21" name="Google Shape;21;p3"/>
          <p:cNvSpPr/>
          <p:nvPr/>
        </p:nvSpPr>
        <p:spPr>
          <a:xfrm>
            <a:off x="5715000" y="0"/>
            <a:ext cx="3429000" cy="5143500"/>
          </a:xfrm>
          <a:prstGeom prst="rect">
            <a:avLst/>
          </a:pr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rotWithShape="1">
          <a:blip r:embed="rId2">
            <a:alphaModFix/>
          </a:blip>
          <a:srcRect b="0" l="26919" r="28643" t="0"/>
          <a:stretch/>
        </p:blipFill>
        <p:spPr>
          <a:xfrm>
            <a:off x="5715000" y="0"/>
            <a:ext cx="3429000" cy="5143500"/>
          </a:xfrm>
          <a:prstGeom prst="rect">
            <a:avLst/>
          </a:prstGeom>
          <a:noFill/>
          <a:ln>
            <a:noFill/>
          </a:ln>
        </p:spPr>
      </p:pic>
      <p:pic>
        <p:nvPicPr>
          <p:cNvPr id="23" name="Google Shape;23;p3"/>
          <p:cNvPicPr preferRelativeResize="0"/>
          <p:nvPr/>
        </p:nvPicPr>
        <p:blipFill>
          <a:blip r:embed="rId3">
            <a:alphaModFix/>
          </a:blip>
          <a:stretch>
            <a:fillRect/>
          </a:stretch>
        </p:blipFill>
        <p:spPr>
          <a:xfrm>
            <a:off x="69850" y="54292"/>
            <a:ext cx="693775" cy="536249"/>
          </a:xfrm>
          <a:prstGeom prst="rect">
            <a:avLst/>
          </a:prstGeom>
          <a:noFill/>
          <a:ln>
            <a:noFill/>
          </a:ln>
        </p:spPr>
      </p:pic>
      <p:sp>
        <p:nvSpPr>
          <p:cNvPr id="24" name="Google Shape;24;p3"/>
          <p:cNvSpPr txBox="1"/>
          <p:nvPr>
            <p:ph type="title"/>
          </p:nvPr>
        </p:nvSpPr>
        <p:spPr>
          <a:xfrm>
            <a:off x="704550" y="478625"/>
            <a:ext cx="4325100" cy="12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Archivo"/>
              <a:buNone/>
              <a:defRPr b="1" sz="3500">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1" type="subTitle"/>
          </p:nvPr>
        </p:nvSpPr>
        <p:spPr>
          <a:xfrm>
            <a:off x="812825" y="1714350"/>
            <a:ext cx="4773000" cy="3537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Archivo Light"/>
              <a:buNone/>
              <a:defRPr>
                <a:latin typeface="Archivo Light"/>
                <a:ea typeface="Archivo Light"/>
                <a:cs typeface="Archivo Light"/>
                <a:sym typeface="Archiv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2" type="body"/>
          </p:nvPr>
        </p:nvSpPr>
        <p:spPr>
          <a:xfrm>
            <a:off x="948750" y="3658825"/>
            <a:ext cx="4274700" cy="87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Archivo Light"/>
              <a:buChar char="●"/>
              <a:defRPr>
                <a:latin typeface="Archivo Light"/>
                <a:ea typeface="Archivo Light"/>
                <a:cs typeface="Archivo Light"/>
                <a:sym typeface="Archivo Light"/>
              </a:defRPr>
            </a:lvl1pPr>
            <a:lvl2pPr indent="-317500" lvl="1" marL="914400">
              <a:spcBef>
                <a:spcPts val="0"/>
              </a:spcBef>
              <a:spcAft>
                <a:spcPts val="0"/>
              </a:spcAft>
              <a:buSzPts val="1400"/>
              <a:buFont typeface="Archivo Light"/>
              <a:buChar char="○"/>
              <a:defRPr>
                <a:latin typeface="Archivo Light"/>
                <a:ea typeface="Archivo Light"/>
                <a:cs typeface="Archivo Light"/>
                <a:sym typeface="Archivo Light"/>
              </a:defRPr>
            </a:lvl2pPr>
            <a:lvl3pPr indent="-317500" lvl="2" marL="1371600">
              <a:spcBef>
                <a:spcPts val="0"/>
              </a:spcBef>
              <a:spcAft>
                <a:spcPts val="0"/>
              </a:spcAft>
              <a:buSzPts val="1400"/>
              <a:buFont typeface="Archivo Light"/>
              <a:buChar char="■"/>
              <a:defRPr>
                <a:latin typeface="Archivo Light"/>
                <a:ea typeface="Archivo Light"/>
                <a:cs typeface="Archivo Light"/>
                <a:sym typeface="Archivo Light"/>
              </a:defRPr>
            </a:lvl3pPr>
            <a:lvl4pPr indent="-317500" lvl="3" marL="1828800">
              <a:spcBef>
                <a:spcPts val="0"/>
              </a:spcBef>
              <a:spcAft>
                <a:spcPts val="0"/>
              </a:spcAft>
              <a:buSzPts val="1400"/>
              <a:buFont typeface="Archivo Light"/>
              <a:buChar char="●"/>
              <a:defRPr>
                <a:latin typeface="Archivo Light"/>
                <a:ea typeface="Archivo Light"/>
                <a:cs typeface="Archivo Light"/>
                <a:sym typeface="Archivo Light"/>
              </a:defRPr>
            </a:lvl4pPr>
            <a:lvl5pPr indent="-317500" lvl="4" marL="2286000">
              <a:spcBef>
                <a:spcPts val="0"/>
              </a:spcBef>
              <a:spcAft>
                <a:spcPts val="0"/>
              </a:spcAft>
              <a:buSzPts val="1400"/>
              <a:buFont typeface="Archivo Light"/>
              <a:buChar char="○"/>
              <a:defRPr>
                <a:latin typeface="Archivo Light"/>
                <a:ea typeface="Archivo Light"/>
                <a:cs typeface="Archivo Light"/>
                <a:sym typeface="Archivo Light"/>
              </a:defRPr>
            </a:lvl5pPr>
            <a:lvl6pPr indent="-317500" lvl="5" marL="2743200">
              <a:spcBef>
                <a:spcPts val="0"/>
              </a:spcBef>
              <a:spcAft>
                <a:spcPts val="0"/>
              </a:spcAft>
              <a:buSzPts val="1400"/>
              <a:buFont typeface="Archivo Light"/>
              <a:buChar char="■"/>
              <a:defRPr>
                <a:latin typeface="Archivo Light"/>
                <a:ea typeface="Archivo Light"/>
                <a:cs typeface="Archivo Light"/>
                <a:sym typeface="Archivo Light"/>
              </a:defRPr>
            </a:lvl6pPr>
            <a:lvl7pPr indent="-317500" lvl="6" marL="3200400">
              <a:spcBef>
                <a:spcPts val="0"/>
              </a:spcBef>
              <a:spcAft>
                <a:spcPts val="0"/>
              </a:spcAft>
              <a:buSzPts val="1400"/>
              <a:buFont typeface="Archivo Light"/>
              <a:buChar char="●"/>
              <a:defRPr>
                <a:latin typeface="Archivo Light"/>
                <a:ea typeface="Archivo Light"/>
                <a:cs typeface="Archivo Light"/>
                <a:sym typeface="Archivo Light"/>
              </a:defRPr>
            </a:lvl7pPr>
            <a:lvl8pPr indent="-317500" lvl="7" marL="3657600">
              <a:spcBef>
                <a:spcPts val="0"/>
              </a:spcBef>
              <a:spcAft>
                <a:spcPts val="0"/>
              </a:spcAft>
              <a:buSzPts val="1400"/>
              <a:buFont typeface="Archivo Light"/>
              <a:buChar char="○"/>
              <a:defRPr>
                <a:latin typeface="Archivo Light"/>
                <a:ea typeface="Archivo Light"/>
                <a:cs typeface="Archivo Light"/>
                <a:sym typeface="Archivo Light"/>
              </a:defRPr>
            </a:lvl8pPr>
            <a:lvl9pPr indent="-317500" lvl="8" marL="4114800">
              <a:spcBef>
                <a:spcPts val="0"/>
              </a:spcBef>
              <a:spcAft>
                <a:spcPts val="0"/>
              </a:spcAft>
              <a:buSzPts val="1400"/>
              <a:buFont typeface="Archivo Light"/>
              <a:buChar char="■"/>
              <a:defRPr>
                <a:latin typeface="Archivo Light"/>
                <a:ea typeface="Archivo Light"/>
                <a:cs typeface="Archivo Light"/>
                <a:sym typeface="Archiv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1 1">
  <p:cSld name="TITLE_1_3_1_1_1_1_1_1">
    <p:bg>
      <p:bgPr>
        <a:solidFill>
          <a:schemeClr val="lt1"/>
        </a:solidFill>
      </p:bgPr>
    </p:bg>
    <p:spTree>
      <p:nvGrpSpPr>
        <p:cNvPr id="193" name="Shape 193"/>
        <p:cNvGrpSpPr/>
        <p:nvPr/>
      </p:nvGrpSpPr>
      <p:grpSpPr>
        <a:xfrm>
          <a:off x="0" y="0"/>
          <a:ext cx="0" cy="0"/>
          <a:chOff x="0" y="0"/>
          <a:chExt cx="0" cy="0"/>
        </a:xfrm>
      </p:grpSpPr>
      <p:sp>
        <p:nvSpPr>
          <p:cNvPr id="194" name="Google Shape;194;p21"/>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95" name="Google Shape;195;p21"/>
          <p:cNvSpPr txBox="1"/>
          <p:nvPr/>
        </p:nvSpPr>
        <p:spPr>
          <a:xfrm>
            <a:off x="1666800" y="1989157"/>
            <a:ext cx="6331500" cy="13281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b="1" lang="en" sz="4300">
                <a:solidFill>
                  <a:schemeClr val="dk1"/>
                </a:solidFill>
                <a:latin typeface="Archivo"/>
                <a:ea typeface="Archivo"/>
                <a:cs typeface="Archivo"/>
                <a:sym typeface="Archivo"/>
              </a:rPr>
              <a:t>Thank you!</a:t>
            </a:r>
            <a:endParaRPr b="1" sz="4300">
              <a:solidFill>
                <a:schemeClr val="dk1"/>
              </a:solidFill>
              <a:latin typeface="Archivo"/>
              <a:ea typeface="Archivo"/>
              <a:cs typeface="Archivo"/>
              <a:sym typeface="Archivo"/>
            </a:endParaRPr>
          </a:p>
        </p:txBody>
      </p:sp>
      <p:sp>
        <p:nvSpPr>
          <p:cNvPr id="196" name="Google Shape;196;p21"/>
          <p:cNvSpPr/>
          <p:nvPr/>
        </p:nvSpPr>
        <p:spPr>
          <a:xfrm>
            <a:off x="-3086125" y="412350"/>
            <a:ext cx="4318800" cy="43188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1"/>
          <p:cNvPicPr preferRelativeResize="0"/>
          <p:nvPr/>
        </p:nvPicPr>
        <p:blipFill>
          <a:blip r:embed="rId2">
            <a:alphaModFix/>
          </a:blip>
          <a:stretch>
            <a:fillRect/>
          </a:stretch>
        </p:blipFill>
        <p:spPr>
          <a:xfrm>
            <a:off x="1307325" y="1578288"/>
            <a:ext cx="1853076" cy="1432326"/>
          </a:xfrm>
          <a:prstGeom prst="rect">
            <a:avLst/>
          </a:prstGeom>
          <a:noFill/>
          <a:ln>
            <a:noFill/>
          </a:ln>
        </p:spPr>
      </p:pic>
      <p:cxnSp>
        <p:nvCxnSpPr>
          <p:cNvPr id="198" name="Google Shape;198;p21"/>
          <p:cNvCxnSpPr/>
          <p:nvPr/>
        </p:nvCxnSpPr>
        <p:spPr>
          <a:xfrm>
            <a:off x="-20100" y="47311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99" name="Google Shape;199;p21"/>
          <p:cNvCxnSpPr/>
          <p:nvPr/>
        </p:nvCxnSpPr>
        <p:spPr>
          <a:xfrm>
            <a:off x="1096125" y="332842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200" name="Google Shape;200;p21"/>
          <p:cNvCxnSpPr/>
          <p:nvPr/>
        </p:nvCxnSpPr>
        <p:spPr>
          <a:xfrm>
            <a:off x="7228700" y="10725"/>
            <a:ext cx="0" cy="3317700"/>
          </a:xfrm>
          <a:prstGeom prst="straightConnector1">
            <a:avLst/>
          </a:prstGeom>
          <a:noFill/>
          <a:ln cap="flat" cmpd="sng" w="9525">
            <a:solidFill>
              <a:srgbClr val="999999"/>
            </a:solidFill>
            <a:prstDash val="solid"/>
            <a:round/>
            <a:headEnd len="med" w="med" type="none"/>
            <a:tailEnd len="med" w="med" type="none"/>
          </a:ln>
        </p:spPr>
      </p:cxnSp>
      <p:cxnSp>
        <p:nvCxnSpPr>
          <p:cNvPr id="201" name="Google Shape;201;p21"/>
          <p:cNvCxnSpPr/>
          <p:nvPr/>
        </p:nvCxnSpPr>
        <p:spPr>
          <a:xfrm>
            <a:off x="7761350" y="4731150"/>
            <a:ext cx="0" cy="5781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02" name="Shape 202"/>
        <p:cNvGrpSpPr/>
        <p:nvPr/>
      </p:nvGrpSpPr>
      <p:grpSpPr>
        <a:xfrm>
          <a:off x="0" y="0"/>
          <a:ext cx="0" cy="0"/>
          <a:chOff x="0" y="0"/>
          <a:chExt cx="0" cy="0"/>
        </a:xfrm>
      </p:grpSpPr>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2">
            <a:alphaModFix/>
          </a:blip>
          <a:stretch>
            <a:fillRect/>
          </a:stretch>
        </p:blipFill>
        <p:spPr>
          <a:xfrm>
            <a:off x="69850" y="54292"/>
            <a:ext cx="693775" cy="536249"/>
          </a:xfrm>
          <a:prstGeom prst="rect">
            <a:avLst/>
          </a:prstGeom>
          <a:noFill/>
          <a:ln>
            <a:noFill/>
          </a:ln>
        </p:spPr>
      </p:pic>
      <p:pic>
        <p:nvPicPr>
          <p:cNvPr id="206" name="Google Shape;206;p23"/>
          <p:cNvPicPr preferRelativeResize="0"/>
          <p:nvPr/>
        </p:nvPicPr>
        <p:blipFill>
          <a:blip r:embed="rId3">
            <a:alphaModFix/>
          </a:blip>
          <a:stretch>
            <a:fillRect/>
          </a:stretch>
        </p:blipFill>
        <p:spPr>
          <a:xfrm>
            <a:off x="389950" y="309150"/>
            <a:ext cx="312374" cy="107550"/>
          </a:xfrm>
          <a:prstGeom prst="rect">
            <a:avLst/>
          </a:prstGeom>
          <a:noFill/>
          <a:ln>
            <a:noFill/>
          </a:ln>
        </p:spPr>
      </p:pic>
      <p:sp>
        <p:nvSpPr>
          <p:cNvPr id="207" name="Google Shape;207;p23"/>
          <p:cNvSpPr/>
          <p:nvPr/>
        </p:nvSpPr>
        <p:spPr>
          <a:xfrm>
            <a:off x="-2631675" y="944700"/>
            <a:ext cx="3254100" cy="3254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txBox="1"/>
          <p:nvPr>
            <p:ph type="title"/>
          </p:nvPr>
        </p:nvSpPr>
        <p:spPr>
          <a:xfrm>
            <a:off x="1179200" y="2150875"/>
            <a:ext cx="6107100" cy="110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Archivo"/>
              <a:buNone/>
              <a:defRPr b="1" sz="3500">
                <a:solidFill>
                  <a:schemeClr val="lt1"/>
                </a:solidFill>
                <a:latin typeface="Archivo"/>
                <a:ea typeface="Archivo"/>
                <a:cs typeface="Archivo"/>
                <a:sym typeface="Archivo"/>
              </a:defRPr>
            </a:lvl1pPr>
            <a:lvl2pPr lvl="1" rtl="0">
              <a:spcBef>
                <a:spcPts val="0"/>
              </a:spcBef>
              <a:spcAft>
                <a:spcPts val="0"/>
              </a:spcAft>
              <a:buSzPts val="1400"/>
              <a:buFont typeface="Archivo"/>
              <a:buNone/>
              <a:defRPr b="1">
                <a:latin typeface="Archivo"/>
                <a:ea typeface="Archivo"/>
                <a:cs typeface="Archivo"/>
                <a:sym typeface="Archivo"/>
              </a:defRPr>
            </a:lvl2pPr>
            <a:lvl3pPr lvl="2" rtl="0">
              <a:spcBef>
                <a:spcPts val="0"/>
              </a:spcBef>
              <a:spcAft>
                <a:spcPts val="0"/>
              </a:spcAft>
              <a:buSzPts val="1400"/>
              <a:buFont typeface="Archivo"/>
              <a:buNone/>
              <a:defRPr b="1">
                <a:latin typeface="Archivo"/>
                <a:ea typeface="Archivo"/>
                <a:cs typeface="Archivo"/>
                <a:sym typeface="Archivo"/>
              </a:defRPr>
            </a:lvl3pPr>
            <a:lvl4pPr lvl="3" rtl="0">
              <a:spcBef>
                <a:spcPts val="0"/>
              </a:spcBef>
              <a:spcAft>
                <a:spcPts val="0"/>
              </a:spcAft>
              <a:buSzPts val="1400"/>
              <a:buFont typeface="Archivo"/>
              <a:buNone/>
              <a:defRPr b="1">
                <a:latin typeface="Archivo"/>
                <a:ea typeface="Archivo"/>
                <a:cs typeface="Archivo"/>
                <a:sym typeface="Archivo"/>
              </a:defRPr>
            </a:lvl4pPr>
            <a:lvl5pPr lvl="4" rtl="0">
              <a:spcBef>
                <a:spcPts val="0"/>
              </a:spcBef>
              <a:spcAft>
                <a:spcPts val="0"/>
              </a:spcAft>
              <a:buSzPts val="1400"/>
              <a:buFont typeface="Archivo"/>
              <a:buNone/>
              <a:defRPr b="1">
                <a:latin typeface="Archivo"/>
                <a:ea typeface="Archivo"/>
                <a:cs typeface="Archivo"/>
                <a:sym typeface="Archivo"/>
              </a:defRPr>
            </a:lvl5pPr>
            <a:lvl6pPr lvl="5" rtl="0">
              <a:spcBef>
                <a:spcPts val="0"/>
              </a:spcBef>
              <a:spcAft>
                <a:spcPts val="0"/>
              </a:spcAft>
              <a:buSzPts val="1400"/>
              <a:buFont typeface="Archivo"/>
              <a:buNone/>
              <a:defRPr b="1">
                <a:latin typeface="Archivo"/>
                <a:ea typeface="Archivo"/>
                <a:cs typeface="Archivo"/>
                <a:sym typeface="Archivo"/>
              </a:defRPr>
            </a:lvl6pPr>
            <a:lvl7pPr lvl="6" rtl="0">
              <a:spcBef>
                <a:spcPts val="0"/>
              </a:spcBef>
              <a:spcAft>
                <a:spcPts val="0"/>
              </a:spcAft>
              <a:buSzPts val="1400"/>
              <a:buFont typeface="Archivo"/>
              <a:buNone/>
              <a:defRPr b="1">
                <a:latin typeface="Archivo"/>
                <a:ea typeface="Archivo"/>
                <a:cs typeface="Archivo"/>
                <a:sym typeface="Archivo"/>
              </a:defRPr>
            </a:lvl7pPr>
            <a:lvl8pPr lvl="7" rtl="0">
              <a:spcBef>
                <a:spcPts val="0"/>
              </a:spcBef>
              <a:spcAft>
                <a:spcPts val="0"/>
              </a:spcAft>
              <a:buSzPts val="1400"/>
              <a:buFont typeface="Archivo"/>
              <a:buNone/>
              <a:defRPr b="1">
                <a:latin typeface="Archivo"/>
                <a:ea typeface="Archivo"/>
                <a:cs typeface="Archivo"/>
                <a:sym typeface="Archivo"/>
              </a:defRPr>
            </a:lvl8pPr>
            <a:lvl9pPr lvl="8" rtl="0">
              <a:spcBef>
                <a:spcPts val="0"/>
              </a:spcBef>
              <a:spcAft>
                <a:spcPts val="0"/>
              </a:spcAft>
              <a:buSzPts val="1400"/>
              <a:buFont typeface="Archivo"/>
              <a:buNone/>
              <a:defRPr b="1">
                <a:latin typeface="Archivo"/>
                <a:ea typeface="Archivo"/>
                <a:cs typeface="Archivo"/>
                <a:sym typeface="Archiv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69850" y="54292"/>
            <a:ext cx="693775" cy="536249"/>
          </a:xfrm>
          <a:prstGeom prst="rect">
            <a:avLst/>
          </a:prstGeom>
          <a:noFill/>
          <a:ln>
            <a:noFill/>
          </a:ln>
        </p:spPr>
      </p:pic>
      <p:pic>
        <p:nvPicPr>
          <p:cNvPr id="29" name="Google Shape;29;p4"/>
          <p:cNvPicPr preferRelativeResize="0"/>
          <p:nvPr/>
        </p:nvPicPr>
        <p:blipFill>
          <a:blip r:embed="rId3">
            <a:alphaModFix/>
          </a:blip>
          <a:stretch>
            <a:fillRect/>
          </a:stretch>
        </p:blipFill>
        <p:spPr>
          <a:xfrm>
            <a:off x="389950" y="309150"/>
            <a:ext cx="312374" cy="107550"/>
          </a:xfrm>
          <a:prstGeom prst="rect">
            <a:avLst/>
          </a:prstGeom>
          <a:noFill/>
          <a:ln>
            <a:noFill/>
          </a:ln>
        </p:spPr>
      </p:pic>
      <p:sp>
        <p:nvSpPr>
          <p:cNvPr id="30" name="Google Shape;30;p4"/>
          <p:cNvSpPr/>
          <p:nvPr/>
        </p:nvSpPr>
        <p:spPr>
          <a:xfrm>
            <a:off x="-2631675" y="944700"/>
            <a:ext cx="3254100" cy="3254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1179200" y="2150875"/>
            <a:ext cx="6107100" cy="1101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500"/>
              <a:buFont typeface="Archivo"/>
              <a:buNone/>
              <a:defRPr b="1" sz="3500">
                <a:solidFill>
                  <a:schemeClr val="lt1"/>
                </a:solidFill>
                <a:latin typeface="Archivo"/>
                <a:ea typeface="Archivo"/>
                <a:cs typeface="Archivo"/>
                <a:sym typeface="Archivo"/>
              </a:defRPr>
            </a:lvl1pPr>
            <a:lvl2pPr lvl="1">
              <a:spcBef>
                <a:spcPts val="0"/>
              </a:spcBef>
              <a:spcAft>
                <a:spcPts val="0"/>
              </a:spcAft>
              <a:buSzPts val="1400"/>
              <a:buFont typeface="Archivo"/>
              <a:buNone/>
              <a:defRPr b="1">
                <a:latin typeface="Archivo"/>
                <a:ea typeface="Archivo"/>
                <a:cs typeface="Archivo"/>
                <a:sym typeface="Archivo"/>
              </a:defRPr>
            </a:lvl2pPr>
            <a:lvl3pPr lvl="2">
              <a:spcBef>
                <a:spcPts val="0"/>
              </a:spcBef>
              <a:spcAft>
                <a:spcPts val="0"/>
              </a:spcAft>
              <a:buSzPts val="1400"/>
              <a:buFont typeface="Archivo"/>
              <a:buNone/>
              <a:defRPr b="1">
                <a:latin typeface="Archivo"/>
                <a:ea typeface="Archivo"/>
                <a:cs typeface="Archivo"/>
                <a:sym typeface="Archivo"/>
              </a:defRPr>
            </a:lvl3pPr>
            <a:lvl4pPr lvl="3">
              <a:spcBef>
                <a:spcPts val="0"/>
              </a:spcBef>
              <a:spcAft>
                <a:spcPts val="0"/>
              </a:spcAft>
              <a:buSzPts val="1400"/>
              <a:buFont typeface="Archivo"/>
              <a:buNone/>
              <a:defRPr b="1">
                <a:latin typeface="Archivo"/>
                <a:ea typeface="Archivo"/>
                <a:cs typeface="Archivo"/>
                <a:sym typeface="Archivo"/>
              </a:defRPr>
            </a:lvl4pPr>
            <a:lvl5pPr lvl="4">
              <a:spcBef>
                <a:spcPts val="0"/>
              </a:spcBef>
              <a:spcAft>
                <a:spcPts val="0"/>
              </a:spcAft>
              <a:buSzPts val="1400"/>
              <a:buFont typeface="Archivo"/>
              <a:buNone/>
              <a:defRPr b="1">
                <a:latin typeface="Archivo"/>
                <a:ea typeface="Archivo"/>
                <a:cs typeface="Archivo"/>
                <a:sym typeface="Archivo"/>
              </a:defRPr>
            </a:lvl5pPr>
            <a:lvl6pPr lvl="5">
              <a:spcBef>
                <a:spcPts val="0"/>
              </a:spcBef>
              <a:spcAft>
                <a:spcPts val="0"/>
              </a:spcAft>
              <a:buSzPts val="1400"/>
              <a:buFont typeface="Archivo"/>
              <a:buNone/>
              <a:defRPr b="1">
                <a:latin typeface="Archivo"/>
                <a:ea typeface="Archivo"/>
                <a:cs typeface="Archivo"/>
                <a:sym typeface="Archivo"/>
              </a:defRPr>
            </a:lvl6pPr>
            <a:lvl7pPr lvl="6">
              <a:spcBef>
                <a:spcPts val="0"/>
              </a:spcBef>
              <a:spcAft>
                <a:spcPts val="0"/>
              </a:spcAft>
              <a:buSzPts val="1400"/>
              <a:buFont typeface="Archivo"/>
              <a:buNone/>
              <a:defRPr b="1">
                <a:latin typeface="Archivo"/>
                <a:ea typeface="Archivo"/>
                <a:cs typeface="Archivo"/>
                <a:sym typeface="Archivo"/>
              </a:defRPr>
            </a:lvl7pPr>
            <a:lvl8pPr lvl="7">
              <a:spcBef>
                <a:spcPts val="0"/>
              </a:spcBef>
              <a:spcAft>
                <a:spcPts val="0"/>
              </a:spcAft>
              <a:buSzPts val="1400"/>
              <a:buFont typeface="Archivo"/>
              <a:buNone/>
              <a:defRPr b="1">
                <a:latin typeface="Archivo"/>
                <a:ea typeface="Archivo"/>
                <a:cs typeface="Archivo"/>
                <a:sym typeface="Archivo"/>
              </a:defRPr>
            </a:lvl8pPr>
            <a:lvl9pPr lvl="8">
              <a:spcBef>
                <a:spcPts val="0"/>
              </a:spcBef>
              <a:spcAft>
                <a:spcPts val="0"/>
              </a:spcAft>
              <a:buSzPts val="1400"/>
              <a:buFont typeface="Archivo"/>
              <a:buNone/>
              <a:defRPr b="1">
                <a:latin typeface="Archivo"/>
                <a:ea typeface="Archivo"/>
                <a:cs typeface="Archivo"/>
                <a:sym typeface="Archiv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2" name="Shape 32"/>
        <p:cNvGrpSpPr/>
        <p:nvPr/>
      </p:nvGrpSpPr>
      <p:grpSpPr>
        <a:xfrm>
          <a:off x="0" y="0"/>
          <a:ext cx="0" cy="0"/>
          <a:chOff x="0" y="0"/>
          <a:chExt cx="0" cy="0"/>
        </a:xfrm>
      </p:grpSpPr>
      <p:cxnSp>
        <p:nvCxnSpPr>
          <p:cNvPr id="33" name="Google Shape;33;p5"/>
          <p:cNvCxnSpPr/>
          <p:nvPr/>
        </p:nvCxnSpPr>
        <p:spPr>
          <a:xfrm>
            <a:off x="-20100" y="1786325"/>
            <a:ext cx="9184200" cy="0"/>
          </a:xfrm>
          <a:prstGeom prst="straightConnector1">
            <a:avLst/>
          </a:prstGeom>
          <a:noFill/>
          <a:ln cap="flat" cmpd="sng" w="9525">
            <a:solidFill>
              <a:srgbClr val="999999"/>
            </a:solidFill>
            <a:prstDash val="solid"/>
            <a:round/>
            <a:headEnd len="med" w="med" type="none"/>
            <a:tailEnd len="med" w="med" type="none"/>
          </a:ln>
        </p:spPr>
      </p:cxnSp>
      <p:pic>
        <p:nvPicPr>
          <p:cNvPr id="34" name="Google Shape;34;p5"/>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35" name="Google Shape;35;p5"/>
          <p:cNvSpPr/>
          <p:nvPr/>
        </p:nvSpPr>
        <p:spPr>
          <a:xfrm>
            <a:off x="0" y="1658900"/>
            <a:ext cx="2604300" cy="321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5"/>
          <p:cNvPicPr preferRelativeResize="0"/>
          <p:nvPr/>
        </p:nvPicPr>
        <p:blipFill rotWithShape="1">
          <a:blip r:embed="rId3">
            <a:alphaModFix/>
          </a:blip>
          <a:srcRect b="0" l="32004" r="8496" t="0"/>
          <a:stretch/>
        </p:blipFill>
        <p:spPr>
          <a:xfrm>
            <a:off x="925" y="1658900"/>
            <a:ext cx="2725750" cy="3216001"/>
          </a:xfrm>
          <a:prstGeom prst="rect">
            <a:avLst/>
          </a:prstGeom>
          <a:noFill/>
          <a:ln>
            <a:noFill/>
          </a:ln>
        </p:spPr>
      </p:pic>
      <p:sp>
        <p:nvSpPr>
          <p:cNvPr id="37" name="Google Shape;37;p5"/>
          <p:cNvSpPr/>
          <p:nvPr>
            <p:ph idx="2" type="pic"/>
          </p:nvPr>
        </p:nvSpPr>
        <p:spPr>
          <a:xfrm>
            <a:off x="925" y="1658900"/>
            <a:ext cx="2777700" cy="3259200"/>
          </a:xfrm>
          <a:prstGeom prst="rect">
            <a:avLst/>
          </a:prstGeom>
          <a:noFill/>
          <a:ln>
            <a:noFill/>
          </a:ln>
        </p:spPr>
      </p:sp>
      <p:sp>
        <p:nvSpPr>
          <p:cNvPr id="38" name="Google Shape;38;p5"/>
          <p:cNvSpPr txBox="1"/>
          <p:nvPr>
            <p:ph type="title"/>
          </p:nvPr>
        </p:nvSpPr>
        <p:spPr>
          <a:xfrm>
            <a:off x="462525" y="59055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39" name="Google Shape;39;p5"/>
          <p:cNvSpPr txBox="1"/>
          <p:nvPr>
            <p:ph idx="1" type="body"/>
          </p:nvPr>
        </p:nvSpPr>
        <p:spPr>
          <a:xfrm>
            <a:off x="2933975" y="2220200"/>
            <a:ext cx="5612100" cy="193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6"/>
          <p:cNvCxnSpPr/>
          <p:nvPr/>
        </p:nvCxnSpPr>
        <p:spPr>
          <a:xfrm>
            <a:off x="-20100" y="2018000"/>
            <a:ext cx="9184200" cy="0"/>
          </a:xfrm>
          <a:prstGeom prst="straightConnector1">
            <a:avLst/>
          </a:prstGeom>
          <a:noFill/>
          <a:ln cap="flat" cmpd="sng" w="9525">
            <a:solidFill>
              <a:srgbClr val="999999"/>
            </a:solidFill>
            <a:prstDash val="solid"/>
            <a:round/>
            <a:headEnd len="med" w="med" type="none"/>
            <a:tailEnd len="med" w="med" type="none"/>
          </a:ln>
        </p:spPr>
      </p:cxnSp>
      <p:pic>
        <p:nvPicPr>
          <p:cNvPr id="43" name="Google Shape;43;p6"/>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44" name="Google Shape;44;p6"/>
          <p:cNvSpPr/>
          <p:nvPr/>
        </p:nvSpPr>
        <p:spPr>
          <a:xfrm>
            <a:off x="6372600" y="697200"/>
            <a:ext cx="2771400" cy="3749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 name="Google Shape;45;p6"/>
          <p:cNvPicPr preferRelativeResize="0"/>
          <p:nvPr/>
        </p:nvPicPr>
        <p:blipFill rotWithShape="1">
          <a:blip r:embed="rId3">
            <a:alphaModFix/>
          </a:blip>
          <a:srcRect b="0" l="27093" r="23565" t="0"/>
          <a:stretch/>
        </p:blipFill>
        <p:spPr>
          <a:xfrm>
            <a:off x="6372600" y="697200"/>
            <a:ext cx="2771400" cy="3749100"/>
          </a:xfrm>
          <a:prstGeom prst="rect">
            <a:avLst/>
          </a:prstGeom>
          <a:noFill/>
          <a:ln>
            <a:noFill/>
          </a:ln>
        </p:spPr>
      </p:pic>
      <p:sp>
        <p:nvSpPr>
          <p:cNvPr id="46" name="Google Shape;46;p6"/>
          <p:cNvSpPr txBox="1"/>
          <p:nvPr>
            <p:ph type="title"/>
          </p:nvPr>
        </p:nvSpPr>
        <p:spPr>
          <a:xfrm>
            <a:off x="462600" y="425775"/>
            <a:ext cx="59100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47" name="Google Shape;47;p6"/>
          <p:cNvSpPr txBox="1"/>
          <p:nvPr>
            <p:ph idx="1" type="body"/>
          </p:nvPr>
        </p:nvSpPr>
        <p:spPr>
          <a:xfrm>
            <a:off x="700275" y="2145475"/>
            <a:ext cx="5375100" cy="2708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0" name="Google Shape;50;p7"/>
          <p:cNvCxnSpPr/>
          <p:nvPr/>
        </p:nvCxnSpPr>
        <p:spPr>
          <a:xfrm>
            <a:off x="-20100" y="1609225"/>
            <a:ext cx="9184200" cy="0"/>
          </a:xfrm>
          <a:prstGeom prst="straightConnector1">
            <a:avLst/>
          </a:prstGeom>
          <a:noFill/>
          <a:ln cap="flat" cmpd="sng" w="9525">
            <a:solidFill>
              <a:srgbClr val="999999"/>
            </a:solidFill>
            <a:prstDash val="solid"/>
            <a:round/>
            <a:headEnd len="med" w="med" type="none"/>
            <a:tailEnd len="med" w="med" type="none"/>
          </a:ln>
        </p:spPr>
      </p:cxnSp>
      <p:pic>
        <p:nvPicPr>
          <p:cNvPr id="51" name="Google Shape;51;p7"/>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52" name="Google Shape;52;p7"/>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53" name="Google Shape;53;p7"/>
          <p:cNvSpPr txBox="1"/>
          <p:nvPr>
            <p:ph idx="1" type="body"/>
          </p:nvPr>
        </p:nvSpPr>
        <p:spPr>
          <a:xfrm>
            <a:off x="679675" y="1857150"/>
            <a:ext cx="7579800" cy="312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 name="Google Shape;54;p7"/>
          <p:cNvSpPr txBox="1"/>
          <p:nvPr>
            <p:ph idx="2"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cxnSp>
        <p:nvCxnSpPr>
          <p:cNvPr id="56" name="Google Shape;56;p8"/>
          <p:cNvCxnSpPr/>
          <p:nvPr/>
        </p:nvCxnSpPr>
        <p:spPr>
          <a:xfrm flipH="1" rot="10800000">
            <a:off x="-14700" y="3040713"/>
            <a:ext cx="9173400" cy="2400"/>
          </a:xfrm>
          <a:prstGeom prst="straightConnector1">
            <a:avLst/>
          </a:prstGeom>
          <a:noFill/>
          <a:ln cap="flat" cmpd="sng" w="9525">
            <a:solidFill>
              <a:srgbClr val="999999"/>
            </a:solidFill>
            <a:prstDash val="solid"/>
            <a:round/>
            <a:headEnd len="med" w="med" type="none"/>
            <a:tailEnd len="med" w="med" type="none"/>
          </a:ln>
        </p:spPr>
      </p:cxnSp>
      <p:pic>
        <p:nvPicPr>
          <p:cNvPr id="57" name="Google Shape;57;p8"/>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58" name="Google Shape;58;p8"/>
          <p:cNvSpPr txBox="1"/>
          <p:nvPr>
            <p:ph idx="1" type="subTitle"/>
          </p:nvPr>
        </p:nvSpPr>
        <p:spPr>
          <a:xfrm>
            <a:off x="1070950" y="1908650"/>
            <a:ext cx="3017100" cy="391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Archivo"/>
              <a:buNone/>
              <a:defRPr b="1">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8"/>
          <p:cNvSpPr txBox="1"/>
          <p:nvPr>
            <p:ph type="title"/>
          </p:nvPr>
        </p:nvSpPr>
        <p:spPr>
          <a:xfrm>
            <a:off x="1070950" y="224840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cxnSp>
        <p:nvCxnSpPr>
          <p:cNvPr id="61" name="Google Shape;61;p9"/>
          <p:cNvCxnSpPr/>
          <p:nvPr/>
        </p:nvCxnSpPr>
        <p:spPr>
          <a:xfrm>
            <a:off x="-20100" y="1847075"/>
            <a:ext cx="9184200" cy="0"/>
          </a:xfrm>
          <a:prstGeom prst="straightConnector1">
            <a:avLst/>
          </a:prstGeom>
          <a:noFill/>
          <a:ln cap="flat" cmpd="sng" w="9525">
            <a:solidFill>
              <a:srgbClr val="434343"/>
            </a:solidFill>
            <a:prstDash val="solid"/>
            <a:round/>
            <a:headEnd len="med" w="med" type="none"/>
            <a:tailEnd len="med" w="med" type="none"/>
          </a:ln>
        </p:spPr>
      </p:cxnSp>
      <p:cxnSp>
        <p:nvCxnSpPr>
          <p:cNvPr id="62" name="Google Shape;62;p9"/>
          <p:cNvCxnSpPr/>
          <p:nvPr/>
        </p:nvCxnSpPr>
        <p:spPr>
          <a:xfrm>
            <a:off x="-20100" y="3741975"/>
            <a:ext cx="9184200" cy="0"/>
          </a:xfrm>
          <a:prstGeom prst="straightConnector1">
            <a:avLst/>
          </a:prstGeom>
          <a:noFill/>
          <a:ln cap="flat" cmpd="sng" w="9525">
            <a:solidFill>
              <a:srgbClr val="434343"/>
            </a:solidFill>
            <a:prstDash val="solid"/>
            <a:round/>
            <a:headEnd len="med" w="med" type="none"/>
            <a:tailEnd len="med" w="med" type="none"/>
          </a:ln>
        </p:spPr>
      </p:cxnSp>
      <p:sp>
        <p:nvSpPr>
          <p:cNvPr id="63" name="Google Shape;63;p9"/>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64" name="Google Shape;64;p9"/>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9"/>
          <p:cNvSpPr txBox="1"/>
          <p:nvPr>
            <p:ph idx="2" type="body"/>
          </p:nvPr>
        </p:nvSpPr>
        <p:spPr>
          <a:xfrm>
            <a:off x="751750" y="2011625"/>
            <a:ext cx="7671600" cy="158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 name="Google Shape;66;p9"/>
          <p:cNvSpPr txBox="1"/>
          <p:nvPr>
            <p:ph idx="3" type="body"/>
          </p:nvPr>
        </p:nvSpPr>
        <p:spPr>
          <a:xfrm>
            <a:off x="968000" y="4153450"/>
            <a:ext cx="7033200" cy="70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0"/>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69" name="Google Shape;69;p10"/>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0"/>
          <p:cNvSpPr txBox="1"/>
          <p:nvPr>
            <p:ph idx="2" type="body"/>
          </p:nvPr>
        </p:nvSpPr>
        <p:spPr>
          <a:xfrm>
            <a:off x="776900" y="1805675"/>
            <a:ext cx="7331700" cy="2965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a:blip r:embed="rId1">
            <a:alphaModFix/>
          </a:blip>
          <a:stretch>
            <a:fillRect/>
          </a:stretch>
        </p:blipFill>
        <p:spPr>
          <a:xfrm>
            <a:off x="69850" y="54292"/>
            <a:ext cx="693775" cy="536249"/>
          </a:xfrm>
          <a:prstGeom prst="rect">
            <a:avLst/>
          </a:prstGeom>
          <a:noFill/>
          <a:ln>
            <a:noFill/>
          </a:ln>
        </p:spPr>
      </p:pic>
      <p:sp>
        <p:nvSpPr>
          <p:cNvPr id="8" name="Google Shape;8;p1"/>
          <p:cNvSpPr txBox="1"/>
          <p:nvPr>
            <p:ph idx="1" type="body"/>
          </p:nvPr>
        </p:nvSpPr>
        <p:spPr>
          <a:xfrm>
            <a:off x="349125" y="828150"/>
            <a:ext cx="6363900" cy="3487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Font typeface="Archivo Light"/>
              <a:buChar char="●"/>
              <a:defRPr>
                <a:latin typeface="Archivo Light"/>
                <a:ea typeface="Archivo Light"/>
                <a:cs typeface="Archivo Light"/>
                <a:sym typeface="Archivo Light"/>
              </a:defRPr>
            </a:lvl1pPr>
            <a:lvl2pPr indent="-317500" lvl="1" marL="914400">
              <a:spcBef>
                <a:spcPts val="0"/>
              </a:spcBef>
              <a:spcAft>
                <a:spcPts val="0"/>
              </a:spcAft>
              <a:buSzPts val="1400"/>
              <a:buFont typeface="Archivo Light"/>
              <a:buChar char="○"/>
              <a:defRPr>
                <a:latin typeface="Archivo Light"/>
                <a:ea typeface="Archivo Light"/>
                <a:cs typeface="Archivo Light"/>
                <a:sym typeface="Archivo Light"/>
              </a:defRPr>
            </a:lvl2pPr>
            <a:lvl3pPr indent="-317500" lvl="2" marL="1371600">
              <a:spcBef>
                <a:spcPts val="0"/>
              </a:spcBef>
              <a:spcAft>
                <a:spcPts val="0"/>
              </a:spcAft>
              <a:buSzPts val="1400"/>
              <a:buFont typeface="Archivo Light"/>
              <a:buChar char="■"/>
              <a:defRPr>
                <a:latin typeface="Archivo Light"/>
                <a:ea typeface="Archivo Light"/>
                <a:cs typeface="Archivo Light"/>
                <a:sym typeface="Archivo Light"/>
              </a:defRPr>
            </a:lvl3pPr>
            <a:lvl4pPr indent="-317500" lvl="3" marL="1828800">
              <a:spcBef>
                <a:spcPts val="0"/>
              </a:spcBef>
              <a:spcAft>
                <a:spcPts val="0"/>
              </a:spcAft>
              <a:buSzPts val="1400"/>
              <a:buFont typeface="Archivo Light"/>
              <a:buChar char="●"/>
              <a:defRPr>
                <a:latin typeface="Archivo Light"/>
                <a:ea typeface="Archivo Light"/>
                <a:cs typeface="Archivo Light"/>
                <a:sym typeface="Archivo Light"/>
              </a:defRPr>
            </a:lvl4pPr>
            <a:lvl5pPr indent="-317500" lvl="4" marL="2286000">
              <a:spcBef>
                <a:spcPts val="0"/>
              </a:spcBef>
              <a:spcAft>
                <a:spcPts val="0"/>
              </a:spcAft>
              <a:buSzPts val="1400"/>
              <a:buFont typeface="Archivo Light"/>
              <a:buChar char="○"/>
              <a:defRPr>
                <a:latin typeface="Archivo Light"/>
                <a:ea typeface="Archivo Light"/>
                <a:cs typeface="Archivo Light"/>
                <a:sym typeface="Archivo Light"/>
              </a:defRPr>
            </a:lvl5pPr>
            <a:lvl6pPr indent="-317500" lvl="5" marL="2743200">
              <a:spcBef>
                <a:spcPts val="0"/>
              </a:spcBef>
              <a:spcAft>
                <a:spcPts val="0"/>
              </a:spcAft>
              <a:buSzPts val="1400"/>
              <a:buFont typeface="Archivo Light"/>
              <a:buChar char="■"/>
              <a:defRPr>
                <a:latin typeface="Archivo Light"/>
                <a:ea typeface="Archivo Light"/>
                <a:cs typeface="Archivo Light"/>
                <a:sym typeface="Archivo Light"/>
              </a:defRPr>
            </a:lvl6pPr>
            <a:lvl7pPr indent="-317500" lvl="6" marL="3200400">
              <a:spcBef>
                <a:spcPts val="0"/>
              </a:spcBef>
              <a:spcAft>
                <a:spcPts val="0"/>
              </a:spcAft>
              <a:buSzPts val="1400"/>
              <a:buFont typeface="Archivo Light"/>
              <a:buChar char="●"/>
              <a:defRPr>
                <a:latin typeface="Archivo Light"/>
                <a:ea typeface="Archivo Light"/>
                <a:cs typeface="Archivo Light"/>
                <a:sym typeface="Archivo Light"/>
              </a:defRPr>
            </a:lvl7pPr>
            <a:lvl8pPr indent="-317500" lvl="7" marL="3657600">
              <a:spcBef>
                <a:spcPts val="0"/>
              </a:spcBef>
              <a:spcAft>
                <a:spcPts val="0"/>
              </a:spcAft>
              <a:buSzPts val="1400"/>
              <a:buFont typeface="Archivo Light"/>
              <a:buChar char="○"/>
              <a:defRPr>
                <a:latin typeface="Archivo Light"/>
                <a:ea typeface="Archivo Light"/>
                <a:cs typeface="Archivo Light"/>
                <a:sym typeface="Archivo Light"/>
              </a:defRPr>
            </a:lvl8pPr>
            <a:lvl9pPr indent="-317500" lvl="8" marL="4114800">
              <a:spcBef>
                <a:spcPts val="0"/>
              </a:spcBef>
              <a:spcAft>
                <a:spcPts val="0"/>
              </a:spcAft>
              <a:buSzPts val="1400"/>
              <a:buFont typeface="Archivo Light"/>
              <a:buChar char="■"/>
              <a:defRPr>
                <a:latin typeface="Archivo Light"/>
                <a:ea typeface="Archivo Light"/>
                <a:cs typeface="Archivo Light"/>
                <a:sym typeface="Archivo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huggingface.co/spaces/mteb/leader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superlinked.com/vector-db-comparis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projector.tensorflow.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huggingface.co/spaces/lmsys/chatbot-arena-leaderboar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api.python.langchain.com/en/latest/chains/langchain.chains.conversational_retrieval.base.ConversationalRetrievalChain.html#langchain.chains.conversational_retrieval.base.ConversationalRetrievalChain" TargetMode="External"/><Relationship Id="rId4" Type="http://schemas.openxmlformats.org/officeDocument/2006/relationships/hyperlink" Target="https://api.python.langchain.com/en/latest/chains/langchain.chains.combine_documents.stuff.StuffDocumentsChain.html#langchain.chains.combine_documents.stuff.StuffDocumentsChain" TargetMode="External"/><Relationship Id="rId5" Type="http://schemas.openxmlformats.org/officeDocument/2006/relationships/hyperlink" Target="https://api.python.langchain.com/en/latest/chains/langchain.chains.retrieval_qa.base.RetrievalQA.html#langchain.chains.retrieval_qa.base.RetrievalQA" TargetMode="External"/><Relationship Id="rId6" Type="http://schemas.openxmlformats.org/officeDocument/2006/relationships/hyperlink" Target="https://api.python.langchain.com/en/latest/chains/langchain.chains.llm_requests.LLMRequestsChain.html#langchain.chains.llm_requests.LLMRequestsCha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698125" y="1924950"/>
            <a:ext cx="5230800" cy="12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Retrieval Augmented</a:t>
            </a:r>
            <a:endParaRPr/>
          </a:p>
          <a:p>
            <a:pPr indent="0" lvl="0" marL="0" rtl="0" algn="l">
              <a:spcBef>
                <a:spcPts val="0"/>
              </a:spcBef>
              <a:spcAft>
                <a:spcPts val="0"/>
              </a:spcAft>
              <a:buNone/>
            </a:pPr>
            <a:r>
              <a:rPr lang="en"/>
              <a:t>Generation (RAG)</a:t>
            </a:r>
            <a:endParaRPr/>
          </a:p>
          <a:p>
            <a:pPr indent="0" lvl="0" marL="0" rtl="0" algn="l">
              <a:spcBef>
                <a:spcPts val="0"/>
              </a:spcBef>
              <a:spcAft>
                <a:spcPts val="0"/>
              </a:spcAft>
              <a:buNone/>
            </a:pPr>
            <a:r>
              <a:t/>
            </a:r>
            <a:endParaRPr/>
          </a:p>
        </p:txBody>
      </p:sp>
      <p:sp>
        <p:nvSpPr>
          <p:cNvPr id="214" name="Google Shape;214;p24"/>
          <p:cNvSpPr txBox="1"/>
          <p:nvPr>
            <p:ph type="title"/>
          </p:nvPr>
        </p:nvSpPr>
        <p:spPr>
          <a:xfrm>
            <a:off x="7822350" y="4756150"/>
            <a:ext cx="996600" cy="31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900">
                <a:solidFill>
                  <a:schemeClr val="accent3"/>
                </a:solidFill>
              </a:rPr>
              <a:t>Tue 13 Aug</a:t>
            </a:r>
            <a:endParaRPr b="0" sz="900">
              <a:solidFill>
                <a:schemeClr val="accent3"/>
              </a:solidFill>
            </a:endParaRPr>
          </a:p>
        </p:txBody>
      </p:sp>
      <p:pic>
        <p:nvPicPr>
          <p:cNvPr id="215" name="Google Shape;215;p24"/>
          <p:cNvPicPr preferRelativeResize="0"/>
          <p:nvPr/>
        </p:nvPicPr>
        <p:blipFill>
          <a:blip r:embed="rId3">
            <a:alphaModFix/>
          </a:blip>
          <a:stretch>
            <a:fillRect/>
          </a:stretch>
        </p:blipFill>
        <p:spPr>
          <a:xfrm>
            <a:off x="6277550" y="2036725"/>
            <a:ext cx="453524" cy="445525"/>
          </a:xfrm>
          <a:prstGeom prst="rect">
            <a:avLst/>
          </a:prstGeom>
          <a:noFill/>
          <a:ln>
            <a:noFill/>
          </a:ln>
        </p:spPr>
      </p:pic>
      <p:sp>
        <p:nvSpPr>
          <p:cNvPr id="216" name="Google Shape;216;p24"/>
          <p:cNvSpPr txBox="1"/>
          <p:nvPr>
            <p:ph type="title"/>
          </p:nvPr>
        </p:nvSpPr>
        <p:spPr>
          <a:xfrm>
            <a:off x="1728325" y="2973725"/>
            <a:ext cx="1583100" cy="31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1300">
                <a:solidFill>
                  <a:srgbClr val="1A77F2"/>
                </a:solidFill>
              </a:rPr>
              <a:t>Week 4</a:t>
            </a:r>
            <a:endParaRPr b="0" sz="1300">
              <a:solidFill>
                <a:srgbClr val="1A77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a:p>
            <a:pPr indent="0" lvl="0" marL="0" rtl="0" algn="l">
              <a:spcBef>
                <a:spcPts val="0"/>
              </a:spcBef>
              <a:spcAft>
                <a:spcPts val="0"/>
              </a:spcAft>
              <a:buNone/>
            </a:pPr>
            <a:r>
              <a:t/>
            </a:r>
            <a:endParaRPr/>
          </a:p>
        </p:txBody>
      </p:sp>
      <p:sp>
        <p:nvSpPr>
          <p:cNvPr id="278" name="Google Shape;278;p33"/>
          <p:cNvSpPr txBox="1"/>
          <p:nvPr>
            <p:ph idx="1" type="body"/>
          </p:nvPr>
        </p:nvSpPr>
        <p:spPr>
          <a:xfrm>
            <a:off x="328200" y="1662350"/>
            <a:ext cx="8815800" cy="312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rial"/>
                <a:ea typeface="Arial"/>
                <a:cs typeface="Arial"/>
                <a:sym typeface="Arial"/>
              </a:rPr>
              <a:t>The task of the Embedding Models is to create embeddings (vectors with contextual meaning) to be stored in Vector Database.</a:t>
            </a:r>
            <a:endParaRPr>
              <a:latin typeface="Arial"/>
              <a:ea typeface="Arial"/>
              <a:cs typeface="Arial"/>
              <a:sym typeface="Arial"/>
            </a:endParaRPr>
          </a:p>
          <a:p>
            <a:pPr indent="0" lvl="0" marL="0" rtl="0" algn="just">
              <a:lnSpc>
                <a:spcPct val="100000"/>
              </a:lnSpc>
              <a:spcBef>
                <a:spcPts val="0"/>
              </a:spcBef>
              <a:spcAft>
                <a:spcPts val="0"/>
              </a:spcAft>
              <a:buNone/>
            </a:pPr>
            <a:r>
              <a:t/>
            </a:r>
            <a:endParaRPr>
              <a:latin typeface="Arial"/>
              <a:ea typeface="Arial"/>
              <a:cs typeface="Arial"/>
              <a:sym typeface="Arial"/>
            </a:endParaRPr>
          </a:p>
        </p:txBody>
      </p:sp>
      <p:sp>
        <p:nvSpPr>
          <p:cNvPr id="279" name="Google Shape;279;p33"/>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Embeddings - Embedding Models</a:t>
            </a:r>
            <a:endParaRPr sz="2000"/>
          </a:p>
        </p:txBody>
      </p:sp>
      <p:sp>
        <p:nvSpPr>
          <p:cNvPr id="280" name="Google Shape;280;p33"/>
          <p:cNvSpPr txBox="1"/>
          <p:nvPr/>
        </p:nvSpPr>
        <p:spPr>
          <a:xfrm>
            <a:off x="137150" y="1824475"/>
            <a:ext cx="42945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323850" lvl="0" marL="457200" rtl="0" algn="just">
              <a:spcBef>
                <a:spcPts val="0"/>
              </a:spcBef>
              <a:spcAft>
                <a:spcPts val="0"/>
              </a:spcAft>
              <a:buClr>
                <a:schemeClr val="dk1"/>
              </a:buClr>
              <a:buSzPts val="1500"/>
              <a:buFont typeface="Arial"/>
              <a:buChar char="●"/>
            </a:pPr>
            <a:r>
              <a:rPr b="1" lang="en">
                <a:solidFill>
                  <a:schemeClr val="dk1"/>
                </a:solidFill>
              </a:rPr>
              <a:t>Model Size</a:t>
            </a:r>
            <a:r>
              <a:rPr lang="en">
                <a:solidFill>
                  <a:schemeClr val="dk1"/>
                </a:solidFill>
              </a:rPr>
              <a:t> - Size of the model (in GB). It gives an idea of the computational resources required to run the model. While retrieval performance scales with model size, it is important to note that model size also has a direct impact on latency.</a:t>
            </a:r>
            <a:endParaRPr>
              <a:solidFill>
                <a:schemeClr val="dk1"/>
              </a:solidFill>
            </a:endParaRPr>
          </a:p>
          <a:p>
            <a:pPr indent="-323850" lvl="0" marL="457200" rtl="0" algn="just">
              <a:spcBef>
                <a:spcPts val="0"/>
              </a:spcBef>
              <a:spcAft>
                <a:spcPts val="0"/>
              </a:spcAft>
              <a:buClr>
                <a:schemeClr val="dk1"/>
              </a:buClr>
              <a:buSzPts val="1500"/>
              <a:buFont typeface="Arial"/>
              <a:buChar char="●"/>
            </a:pPr>
            <a:r>
              <a:rPr b="1" lang="en">
                <a:solidFill>
                  <a:schemeClr val="dk1"/>
                </a:solidFill>
              </a:rPr>
              <a:t>Max Tokens</a:t>
            </a:r>
            <a:r>
              <a:rPr lang="en">
                <a:solidFill>
                  <a:schemeClr val="dk1"/>
                </a:solidFill>
              </a:rPr>
              <a:t> - Number of tokens that can be compressed into a single embedding. You typically don’t want to put more than a single paragraph of text (~100 tokens) into a single embedding. So even models with max tokens of 512 should be more than enough.</a:t>
            </a:r>
            <a:endParaRPr/>
          </a:p>
        </p:txBody>
      </p:sp>
      <p:sp>
        <p:nvSpPr>
          <p:cNvPr id="281" name="Google Shape;281;p33"/>
          <p:cNvSpPr txBox="1"/>
          <p:nvPr/>
        </p:nvSpPr>
        <p:spPr>
          <a:xfrm>
            <a:off x="4470700" y="1999550"/>
            <a:ext cx="45720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Char char="●"/>
            </a:pPr>
            <a:r>
              <a:rPr b="1" lang="en">
                <a:solidFill>
                  <a:schemeClr val="dk1"/>
                </a:solidFill>
              </a:rPr>
              <a:t>Embedding Dimensions</a:t>
            </a:r>
            <a:r>
              <a:rPr lang="en">
                <a:solidFill>
                  <a:schemeClr val="dk1"/>
                </a:solidFill>
              </a:rPr>
              <a:t> - The </a:t>
            </a:r>
            <a:r>
              <a:rPr lang="en">
                <a:solidFill>
                  <a:schemeClr val="dk1"/>
                </a:solidFill>
              </a:rPr>
              <a:t>length</a:t>
            </a:r>
            <a:r>
              <a:rPr lang="en">
                <a:solidFill>
                  <a:schemeClr val="dk1"/>
                </a:solidFill>
              </a:rPr>
              <a:t> of the vector. Smaller embeddings offer faster inference and are more storage-efficient, while more dimensions can capture nuanced details and relationships in the data. Ultimately, we want a good trade-off between capturing the complexity of data and operational efficiency.</a:t>
            </a:r>
            <a:endParaRPr>
              <a:solidFill>
                <a:schemeClr val="dk1"/>
              </a:solidFill>
            </a:endParaRPr>
          </a:p>
        </p:txBody>
      </p:sp>
      <p:sp>
        <p:nvSpPr>
          <p:cNvPr id="282" name="Google Shape;282;p33"/>
          <p:cNvSpPr txBox="1"/>
          <p:nvPr/>
        </p:nvSpPr>
        <p:spPr>
          <a:xfrm>
            <a:off x="712685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 MTEB Leaderboard</a:t>
            </a:r>
            <a:endParaRPr/>
          </a:p>
        </p:txBody>
      </p:sp>
      <p:sp>
        <p:nvSpPr>
          <p:cNvPr id="283" name="Google Shape;283;p33"/>
          <p:cNvSpPr txBox="1"/>
          <p:nvPr/>
        </p:nvSpPr>
        <p:spPr>
          <a:xfrm>
            <a:off x="4982600" y="3692750"/>
            <a:ext cx="336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Most used Embedding Models:</a:t>
            </a:r>
            <a:endParaRPr>
              <a:solidFill>
                <a:schemeClr val="dk1"/>
              </a:solidFill>
            </a:endParaRPr>
          </a:p>
          <a:p>
            <a:pPr indent="-317500" lvl="0" marL="457200" rtl="0" algn="l">
              <a:spcBef>
                <a:spcPts val="0"/>
              </a:spcBef>
              <a:spcAft>
                <a:spcPts val="0"/>
              </a:spcAft>
              <a:buClr>
                <a:schemeClr val="dk1"/>
              </a:buClr>
              <a:buSzPts val="1400"/>
              <a:buChar char="●"/>
            </a:pPr>
            <a:r>
              <a:rPr b="1" lang="en">
                <a:solidFill>
                  <a:srgbClr val="6AA84F"/>
                </a:solidFill>
              </a:rPr>
              <a:t>amazon.titan-embed-text:v1</a:t>
            </a:r>
            <a:endParaRPr>
              <a:solidFill>
                <a:schemeClr val="dk1"/>
              </a:solidFill>
            </a:endParaRPr>
          </a:p>
          <a:p>
            <a:pPr indent="-317500" lvl="0" marL="457200" rtl="0" algn="l">
              <a:spcBef>
                <a:spcPts val="0"/>
              </a:spcBef>
              <a:spcAft>
                <a:spcPts val="0"/>
              </a:spcAft>
              <a:buClr>
                <a:schemeClr val="dk1"/>
              </a:buClr>
              <a:buSzPts val="1400"/>
              <a:buChar char="●"/>
            </a:pPr>
            <a:r>
              <a:rPr b="1" lang="en">
                <a:solidFill>
                  <a:srgbClr val="6AA84F"/>
                </a:solidFill>
              </a:rPr>
              <a:t>amazon.titan-embed-text:v2</a:t>
            </a:r>
            <a:endParaRPr sz="1200">
              <a:solidFill>
                <a:srgbClr val="16191F"/>
              </a:solidFill>
              <a:highlight>
                <a:srgbClr val="F2F3F3"/>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a:p>
            <a:pPr indent="0" lvl="0" marL="0" rtl="0" algn="l">
              <a:spcBef>
                <a:spcPts val="0"/>
              </a:spcBef>
              <a:spcAft>
                <a:spcPts val="0"/>
              </a:spcAft>
              <a:buNone/>
            </a:pPr>
            <a:r>
              <a:t/>
            </a:r>
            <a:endParaRPr/>
          </a:p>
        </p:txBody>
      </p:sp>
      <p:sp>
        <p:nvSpPr>
          <p:cNvPr id="289" name="Google Shape;289;p34"/>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Vector Databases</a:t>
            </a:r>
            <a:endParaRPr sz="2000"/>
          </a:p>
        </p:txBody>
      </p:sp>
      <p:sp>
        <p:nvSpPr>
          <p:cNvPr id="290" name="Google Shape;290;p34"/>
          <p:cNvSpPr txBox="1"/>
          <p:nvPr>
            <p:ph idx="1" type="body"/>
          </p:nvPr>
        </p:nvSpPr>
        <p:spPr>
          <a:xfrm>
            <a:off x="603475" y="1628550"/>
            <a:ext cx="7579800" cy="3125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latin typeface="Arial"/>
                <a:ea typeface="Arial"/>
                <a:cs typeface="Arial"/>
                <a:sym typeface="Arial"/>
              </a:rPr>
              <a:t>When working with </a:t>
            </a:r>
            <a:r>
              <a:rPr b="1" lang="en">
                <a:latin typeface="Arial"/>
                <a:ea typeface="Arial"/>
                <a:cs typeface="Arial"/>
                <a:sym typeface="Arial"/>
              </a:rPr>
              <a:t>Vector Databases</a:t>
            </a:r>
            <a:r>
              <a:rPr lang="en">
                <a:latin typeface="Arial"/>
                <a:ea typeface="Arial"/>
                <a:cs typeface="Arial"/>
                <a:sym typeface="Arial"/>
              </a:rPr>
              <a:t>, three stages are always included:</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b="1" lang="en">
                <a:latin typeface="Arial"/>
                <a:ea typeface="Arial"/>
                <a:cs typeface="Arial"/>
                <a:sym typeface="Arial"/>
              </a:rPr>
              <a:t>Indexing</a:t>
            </a:r>
            <a:endParaRPr b="1">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b="1" lang="en">
                <a:latin typeface="Arial"/>
                <a:ea typeface="Arial"/>
                <a:cs typeface="Arial"/>
                <a:sym typeface="Arial"/>
              </a:rPr>
              <a:t>Querying </a:t>
            </a:r>
            <a:r>
              <a:rPr lang="en">
                <a:latin typeface="Arial"/>
                <a:ea typeface="Arial"/>
                <a:cs typeface="Arial"/>
                <a:sym typeface="Arial"/>
              </a:rPr>
              <a:t>- Important for Retrieving (Retriever)</a:t>
            </a:r>
            <a:r>
              <a:rPr b="1" lang="en">
                <a:latin typeface="Arial"/>
                <a:ea typeface="Arial"/>
                <a:cs typeface="Arial"/>
                <a:sym typeface="Arial"/>
              </a:rPr>
              <a:t> </a:t>
            </a:r>
            <a:endParaRPr b="1">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b="1" lang="en">
                <a:latin typeface="Arial"/>
                <a:ea typeface="Arial"/>
                <a:cs typeface="Arial"/>
                <a:sym typeface="Arial"/>
              </a:rPr>
              <a:t>Refinement</a:t>
            </a:r>
            <a:r>
              <a:rPr b="1" lang="en">
                <a:latin typeface="Arial"/>
                <a:ea typeface="Arial"/>
                <a:cs typeface="Arial"/>
                <a:sym typeface="Arial"/>
              </a:rPr>
              <a:t> and optimization</a:t>
            </a:r>
            <a:r>
              <a:rPr lang="en">
                <a:latin typeface="Arial"/>
                <a:ea typeface="Arial"/>
                <a:cs typeface="Arial"/>
                <a:sym typeface="Arial"/>
              </a:rPr>
              <a:t> - Optional stage</a:t>
            </a:r>
            <a:endParaRPr b="1">
              <a:latin typeface="Arial"/>
              <a:ea typeface="Arial"/>
              <a:cs typeface="Arial"/>
              <a:sym typeface="Arial"/>
            </a:endParaRPr>
          </a:p>
          <a:p>
            <a:pPr indent="0" lvl="0" marL="0" marR="0" rtl="0" algn="just">
              <a:lnSpc>
                <a:spcPct val="100000"/>
              </a:lnSpc>
              <a:spcBef>
                <a:spcPts val="0"/>
              </a:spcBef>
              <a:spcAft>
                <a:spcPts val="0"/>
              </a:spcAft>
              <a:buNone/>
            </a:pPr>
            <a:r>
              <a:t/>
            </a:r>
            <a:endParaRPr b="1">
              <a:latin typeface="Arial"/>
              <a:ea typeface="Arial"/>
              <a:cs typeface="Arial"/>
              <a:sym typeface="Arial"/>
            </a:endParaRPr>
          </a:p>
          <a:p>
            <a:pPr indent="0" lvl="0" marL="0" marR="0" rtl="0" algn="just">
              <a:lnSpc>
                <a:spcPct val="100000"/>
              </a:lnSpc>
              <a:spcBef>
                <a:spcPts val="0"/>
              </a:spcBef>
              <a:spcAft>
                <a:spcPts val="0"/>
              </a:spcAft>
              <a:buNone/>
            </a:pPr>
            <a:r>
              <a:t/>
            </a:r>
            <a:endParaRPr b="1">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a:p>
            <a:pPr indent="0" lvl="0" marL="0" rtl="0" algn="l">
              <a:spcBef>
                <a:spcPts val="0"/>
              </a:spcBef>
              <a:spcAft>
                <a:spcPts val="0"/>
              </a:spcAft>
              <a:buNone/>
            </a:pPr>
            <a:r>
              <a:t/>
            </a:r>
            <a:endParaRPr/>
          </a:p>
        </p:txBody>
      </p:sp>
      <p:sp>
        <p:nvSpPr>
          <p:cNvPr id="296" name="Google Shape;296;p35"/>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Vector Databases - Indexing</a:t>
            </a:r>
            <a:endParaRPr sz="2000"/>
          </a:p>
        </p:txBody>
      </p:sp>
      <p:sp>
        <p:nvSpPr>
          <p:cNvPr id="297" name="Google Shape;297;p35"/>
          <p:cNvSpPr txBox="1"/>
          <p:nvPr>
            <p:ph idx="1" type="body"/>
          </p:nvPr>
        </p:nvSpPr>
        <p:spPr>
          <a:xfrm>
            <a:off x="174675" y="1648825"/>
            <a:ext cx="8850300" cy="3125400"/>
          </a:xfrm>
          <a:prstGeom prst="rect">
            <a:avLst/>
          </a:prstGeom>
          <a:solidFill>
            <a:schemeClr val="lt1"/>
          </a:solidFill>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solidFill>
                  <a:schemeClr val="dk1"/>
                </a:solidFill>
                <a:latin typeface="Arial"/>
                <a:ea typeface="Arial"/>
                <a:cs typeface="Arial"/>
                <a:sym typeface="Arial"/>
              </a:rPr>
              <a:t>Indexing stage uses a variety of algorithms to index the vectors — with a key objective of enabling efficient and fast querying. The key idea behind all algorithms is how to represent the data in a compressed format so that it can be quickly traversed to get the output. Algorithms for indexing:</a:t>
            </a:r>
            <a:endParaRPr>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a:solidFill>
                <a:schemeClr val="dk1"/>
              </a:solidFill>
              <a:latin typeface="Arial"/>
              <a:ea typeface="Arial"/>
              <a:cs typeface="Arial"/>
              <a:sym typeface="Arial"/>
            </a:endParaRPr>
          </a:p>
        </p:txBody>
      </p:sp>
      <p:sp>
        <p:nvSpPr>
          <p:cNvPr id="298" name="Google Shape;298;p35"/>
          <p:cNvSpPr txBox="1"/>
          <p:nvPr/>
        </p:nvSpPr>
        <p:spPr>
          <a:xfrm>
            <a:off x="-172975" y="2371675"/>
            <a:ext cx="44724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Arial"/>
              <a:buChar char="●"/>
            </a:pPr>
            <a:r>
              <a:rPr b="1" lang="en">
                <a:solidFill>
                  <a:schemeClr val="dk1"/>
                </a:solidFill>
              </a:rPr>
              <a:t>Random Projection (RP)</a:t>
            </a:r>
            <a:r>
              <a:rPr lang="en">
                <a:solidFill>
                  <a:schemeClr val="dk1"/>
                </a:solidFill>
              </a:rPr>
              <a:t>: Convert high dimensional vectors into low di</a:t>
            </a:r>
            <a:r>
              <a:rPr lang="en">
                <a:solidFill>
                  <a:schemeClr val="dk1"/>
                </a:solidFill>
              </a:rPr>
              <a:t>m</a:t>
            </a:r>
            <a:r>
              <a:rPr lang="en">
                <a:solidFill>
                  <a:schemeClr val="dk1"/>
                </a:solidFill>
              </a:rPr>
              <a:t>ensional vectors using encoding while preserving the similarity. For querying use the same encoding to convert the query to lower dimensional vectors.</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Arial"/>
              <a:buChar char="●"/>
            </a:pPr>
            <a:r>
              <a:rPr b="1" lang="en">
                <a:solidFill>
                  <a:schemeClr val="dk1"/>
                </a:solidFill>
              </a:rPr>
              <a:t>Product quantization (PQ)</a:t>
            </a:r>
            <a:r>
              <a:rPr lang="en">
                <a:solidFill>
                  <a:schemeClr val="dk1"/>
                </a:solidFill>
              </a:rPr>
              <a:t>: Break the original large vector into smaller segments and assign “code(s)” to each segment using some encoding mechanism. For querying, quantize the query vector using the same “code” mechanism. </a:t>
            </a:r>
            <a:endParaRPr>
              <a:solidFill>
                <a:schemeClr val="dk1"/>
              </a:solidFill>
            </a:endParaRPr>
          </a:p>
        </p:txBody>
      </p:sp>
      <p:sp>
        <p:nvSpPr>
          <p:cNvPr id="299" name="Google Shape;299;p35"/>
          <p:cNvSpPr txBox="1"/>
          <p:nvPr/>
        </p:nvSpPr>
        <p:spPr>
          <a:xfrm>
            <a:off x="4299550" y="2389650"/>
            <a:ext cx="4725300" cy="2770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Arial"/>
              <a:buChar char="●"/>
            </a:pPr>
            <a:r>
              <a:rPr b="1" lang="en">
                <a:solidFill>
                  <a:schemeClr val="dk1"/>
                </a:solidFill>
              </a:rPr>
              <a:t>Locality-sensitive hashing:</a:t>
            </a:r>
            <a:r>
              <a:rPr lang="en">
                <a:solidFill>
                  <a:schemeClr val="dk1"/>
                </a:solidFill>
              </a:rPr>
              <a:t> Very similar to the PQ algorithm, with a key difference being instead of using “code”, this algorithm uses a Hashing mechanism to assign the segments into various buckets. The query uses the same Hashing mechanism.</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Arial"/>
              <a:buChar char="●"/>
            </a:pPr>
            <a:r>
              <a:rPr b="1" lang="en">
                <a:solidFill>
                  <a:srgbClr val="6AA84F"/>
                </a:solidFill>
              </a:rPr>
              <a:t>Hierarchical Navigable Small World (HNSW):</a:t>
            </a:r>
            <a:r>
              <a:rPr lang="en">
                <a:solidFill>
                  <a:schemeClr val="dk1"/>
                </a:solidFill>
              </a:rPr>
              <a:t> In HNSW algorithm, the vectors are tied to buckets called nodes here but the nodes are also structured in a hierarchical manner so that the traversing can happen quickly.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aphicFrame>
        <p:nvGraphicFramePr>
          <p:cNvPr id="304" name="Google Shape;304;p36"/>
          <p:cNvGraphicFramePr/>
          <p:nvPr/>
        </p:nvGraphicFramePr>
        <p:xfrm>
          <a:off x="312425" y="1671700"/>
          <a:ext cx="3000000" cy="3000000"/>
        </p:xfrm>
        <a:graphic>
          <a:graphicData uri="http://schemas.openxmlformats.org/drawingml/2006/table">
            <a:tbl>
              <a:tblPr>
                <a:noFill/>
                <a:tableStyleId>{1BCBA32F-5433-4CA6-84FB-C48995437E7A}</a:tableStyleId>
              </a:tblPr>
              <a:tblGrid>
                <a:gridCol w="2116325"/>
                <a:gridCol w="2116325"/>
                <a:gridCol w="2116325"/>
                <a:gridCol w="2116325"/>
              </a:tblGrid>
              <a:tr h="355150">
                <a:tc>
                  <a:txBody>
                    <a:bodyPr/>
                    <a:lstStyle/>
                    <a:p>
                      <a:pPr indent="0" lvl="0" marL="0" rtl="0" algn="ctr">
                        <a:spcBef>
                          <a:spcPts val="0"/>
                        </a:spcBef>
                        <a:spcAft>
                          <a:spcPts val="0"/>
                        </a:spcAft>
                        <a:buNone/>
                      </a:pPr>
                      <a:r>
                        <a:rPr b="1" lang="en"/>
                        <a:t>Vector Database</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Pros</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Cons</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AWS Deployment</a:t>
                      </a:r>
                      <a:endParaRPr b="1"/>
                    </a:p>
                  </a:txBody>
                  <a:tcPr marT="91425" marB="91425" marR="91425" marL="91425">
                    <a:solidFill>
                      <a:schemeClr val="lt2"/>
                    </a:solidFill>
                  </a:tcPr>
                </a:tc>
              </a:tr>
              <a:tr h="655675">
                <a:tc>
                  <a:txBody>
                    <a:bodyPr/>
                    <a:lstStyle/>
                    <a:p>
                      <a:pPr indent="0" lvl="0" marL="0" rtl="0" algn="ctr">
                        <a:spcBef>
                          <a:spcPts val="0"/>
                        </a:spcBef>
                        <a:spcAft>
                          <a:spcPts val="0"/>
                        </a:spcAft>
                        <a:buNone/>
                      </a:pPr>
                      <a:r>
                        <a:rPr b="1" lang="en" sz="1000"/>
                        <a:t>FAISS</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Fast, can utilize GPU, easy local deployment for experiments</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Disk Indexing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ECS + S3</a:t>
                      </a:r>
                      <a:endParaRPr b="1" sz="1000"/>
                    </a:p>
                  </a:txBody>
                  <a:tcPr marT="91425" marB="91425" marR="91425" marL="91425">
                    <a:solidFill>
                      <a:schemeClr val="lt1"/>
                    </a:solidFill>
                  </a:tcPr>
                </a:tc>
              </a:tr>
              <a:tr h="655675">
                <a:tc>
                  <a:txBody>
                    <a:bodyPr/>
                    <a:lstStyle/>
                    <a:p>
                      <a:pPr indent="0" lvl="0" marL="0" rtl="0" algn="ctr">
                        <a:spcBef>
                          <a:spcPts val="0"/>
                        </a:spcBef>
                        <a:spcAft>
                          <a:spcPts val="0"/>
                        </a:spcAft>
                        <a:buNone/>
                      </a:pPr>
                      <a:r>
                        <a:rPr b="1" lang="en" sz="1000"/>
                        <a:t>ChromaDB</a:t>
                      </a:r>
                      <a:endParaRPr b="1" sz="1000"/>
                    </a:p>
                  </a:txBody>
                  <a:tcPr marT="91425" marB="91425" marR="91425" marL="91425">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rPr>
                        <a:t>Fast, easy local deployment for experiments</a:t>
                      </a:r>
                      <a:endParaRPr b="1" sz="1000"/>
                    </a:p>
                  </a:txBody>
                  <a:tcPr marT="91425" marB="91425" marR="91425" marL="91425">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rPr>
                        <a:t>Disk Indexing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ECS + S3</a:t>
                      </a:r>
                      <a:endParaRPr b="1" sz="1000"/>
                    </a:p>
                  </a:txBody>
                  <a:tcPr marT="91425" marB="91425" marR="91425" marL="91425">
                    <a:solidFill>
                      <a:schemeClr val="lt1"/>
                    </a:solidFill>
                  </a:tcPr>
                </a:tc>
              </a:tr>
              <a:tr h="655675">
                <a:tc>
                  <a:txBody>
                    <a:bodyPr/>
                    <a:lstStyle/>
                    <a:p>
                      <a:pPr indent="0" lvl="0" marL="0" rtl="0" algn="ctr">
                        <a:spcBef>
                          <a:spcPts val="0"/>
                        </a:spcBef>
                        <a:spcAft>
                          <a:spcPts val="0"/>
                        </a:spcAft>
                        <a:buNone/>
                      </a:pPr>
                      <a:r>
                        <a:rPr b="1" lang="en" sz="1000"/>
                        <a:t>Qdrant</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Extremely fast, unique integrated Retrieval approaches</a:t>
                      </a:r>
                      <a:endParaRPr b="1" sz="1000"/>
                    </a:p>
                  </a:txBody>
                  <a:tcPr marT="91425" marB="91425" marR="91425" marL="91425">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rPr>
                        <a:t>Disk Indexing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ECS + S3 or AWS Marketplace</a:t>
                      </a:r>
                      <a:endParaRPr b="1" sz="1000"/>
                    </a:p>
                  </a:txBody>
                  <a:tcPr marT="91425" marB="91425" marR="91425" marL="91425">
                    <a:solidFill>
                      <a:schemeClr val="lt1"/>
                    </a:solidFill>
                  </a:tcPr>
                </a:tc>
              </a:tr>
              <a:tr h="491750">
                <a:tc>
                  <a:txBody>
                    <a:bodyPr/>
                    <a:lstStyle/>
                    <a:p>
                      <a:pPr indent="0" lvl="0" marL="0" rtl="0" algn="ctr">
                        <a:spcBef>
                          <a:spcPts val="0"/>
                        </a:spcBef>
                        <a:spcAft>
                          <a:spcPts val="0"/>
                        </a:spcAft>
                        <a:buClr>
                          <a:schemeClr val="dk1"/>
                        </a:buClr>
                        <a:buSzPts val="1100"/>
                        <a:buFont typeface="Arial"/>
                        <a:buNone/>
                      </a:pPr>
                      <a:r>
                        <a:rPr b="1" lang="en" sz="1000">
                          <a:solidFill>
                            <a:schemeClr val="dk1"/>
                          </a:solidFill>
                        </a:rPr>
                        <a:t>PG Vector</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Easy setup for production</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Slow for huge loads</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RDS or Aurora</a:t>
                      </a:r>
                      <a:endParaRPr b="1" sz="1000"/>
                    </a:p>
                  </a:txBody>
                  <a:tcPr marT="91425" marB="91425" marR="91425" marL="91425">
                    <a:solidFill>
                      <a:schemeClr val="lt1"/>
                    </a:solidFill>
                  </a:tcPr>
                </a:tc>
              </a:tr>
              <a:tr h="341525">
                <a:tc>
                  <a:txBody>
                    <a:bodyPr/>
                    <a:lstStyle/>
                    <a:p>
                      <a:pPr indent="0" lvl="0" marL="0" rtl="0" algn="ctr">
                        <a:spcBef>
                          <a:spcPts val="0"/>
                        </a:spcBef>
                        <a:spcAft>
                          <a:spcPts val="0"/>
                        </a:spcAft>
                        <a:buNone/>
                      </a:pPr>
                      <a:r>
                        <a:rPr b="1" lang="en" sz="1000">
                          <a:solidFill>
                            <a:schemeClr val="dk1"/>
                          </a:solidFill>
                        </a:rPr>
                        <a:t>OpenSearch</a:t>
                      </a:r>
                      <a:endParaRPr b="1" sz="1000">
                        <a:solidFill>
                          <a:schemeClr val="dk1"/>
                        </a:solidFill>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000"/>
                        <a:t>Fast for huge loads</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Complex setup</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OpenSearch on AWS</a:t>
                      </a:r>
                      <a:endParaRPr b="1" sz="1000"/>
                    </a:p>
                  </a:txBody>
                  <a:tcPr marT="91425" marB="91425" marR="91425" marL="91425">
                    <a:solidFill>
                      <a:schemeClr val="lt1"/>
                    </a:solidFill>
                  </a:tcPr>
                </a:tc>
              </a:tr>
            </a:tbl>
          </a:graphicData>
        </a:graphic>
      </p:graphicFrame>
      <p:sp>
        <p:nvSpPr>
          <p:cNvPr id="305" name="Google Shape;305;p36"/>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a:p>
            <a:pPr indent="0" lvl="0" marL="0" rtl="0" algn="l">
              <a:spcBef>
                <a:spcPts val="0"/>
              </a:spcBef>
              <a:spcAft>
                <a:spcPts val="0"/>
              </a:spcAft>
              <a:buNone/>
            </a:pPr>
            <a:r>
              <a:t/>
            </a:r>
            <a:endParaRPr/>
          </a:p>
        </p:txBody>
      </p:sp>
      <p:sp>
        <p:nvSpPr>
          <p:cNvPr id="306" name="Google Shape;306;p36"/>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Vector Databases</a:t>
            </a:r>
            <a:endParaRPr sz="2000"/>
          </a:p>
        </p:txBody>
      </p:sp>
      <p:sp>
        <p:nvSpPr>
          <p:cNvPr id="307" name="Google Shape;307;p36"/>
          <p:cNvSpPr txBox="1"/>
          <p:nvPr/>
        </p:nvSpPr>
        <p:spPr>
          <a:xfrm>
            <a:off x="6959700" y="4841175"/>
            <a:ext cx="22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r>
              <a:rPr lang="en" sz="1200" u="sng">
                <a:solidFill>
                  <a:schemeClr val="hlink"/>
                </a:solidFill>
                <a:hlinkClick r:id="rId3"/>
              </a:rPr>
              <a:t>Vector Database Comparison</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nvSpPr>
        <p:spPr>
          <a:xfrm>
            <a:off x="1516200" y="1957150"/>
            <a:ext cx="51996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chemeClr val="dk1"/>
                </a:solidFill>
                <a:latin typeface="Archivo"/>
                <a:ea typeface="Archivo"/>
                <a:cs typeface="Archivo"/>
                <a:sym typeface="Archivo"/>
              </a:rPr>
              <a:t>Hands</a:t>
            </a:r>
            <a:r>
              <a:rPr b="1" lang="en" sz="6700">
                <a:solidFill>
                  <a:srgbClr val="1877F2"/>
                </a:solidFill>
                <a:latin typeface="Archivo"/>
                <a:ea typeface="Archivo"/>
                <a:cs typeface="Archivo"/>
                <a:sym typeface="Archivo"/>
              </a:rPr>
              <a:t> -</a:t>
            </a:r>
            <a:r>
              <a:rPr b="1" lang="en" sz="6700">
                <a:solidFill>
                  <a:schemeClr val="dk1"/>
                </a:solidFill>
                <a:latin typeface="Archivo"/>
                <a:ea typeface="Archivo"/>
                <a:cs typeface="Archivo"/>
                <a:sym typeface="Archivo"/>
              </a:rPr>
              <a:t> On</a:t>
            </a:r>
            <a:endParaRPr b="1" sz="7400">
              <a:solidFill>
                <a:schemeClr val="dk1"/>
              </a:solidFill>
              <a:latin typeface="Archivo"/>
              <a:ea typeface="Archivo"/>
              <a:cs typeface="Archivo"/>
              <a:sym typeface="Archivo"/>
            </a:endParaRPr>
          </a:p>
        </p:txBody>
      </p:sp>
      <p:cxnSp>
        <p:nvCxnSpPr>
          <p:cNvPr id="313" name="Google Shape;313;p37"/>
          <p:cNvCxnSpPr/>
          <p:nvPr/>
        </p:nvCxnSpPr>
        <p:spPr>
          <a:xfrm>
            <a:off x="920675" y="-7875"/>
            <a:ext cx="0" cy="5165100"/>
          </a:xfrm>
          <a:prstGeom prst="straightConnector1">
            <a:avLst/>
          </a:prstGeom>
          <a:noFill/>
          <a:ln cap="flat" cmpd="sng" w="9525">
            <a:solidFill>
              <a:srgbClr val="979EA6"/>
            </a:solidFill>
            <a:prstDash val="solid"/>
            <a:round/>
            <a:headEnd len="med" w="med" type="none"/>
            <a:tailEnd len="med" w="med" type="none"/>
          </a:ln>
        </p:spPr>
      </p:cxnSp>
      <p:sp>
        <p:nvSpPr>
          <p:cNvPr id="314" name="Google Shape;314;p37"/>
          <p:cNvSpPr/>
          <p:nvPr/>
        </p:nvSpPr>
        <p:spPr>
          <a:xfrm>
            <a:off x="822125" y="2473200"/>
            <a:ext cx="197100" cy="197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Light"/>
              <a:ea typeface="Archivo Light"/>
              <a:cs typeface="Archivo Light"/>
              <a:sym typeface="Archiv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1179200" y="2150875"/>
            <a:ext cx="6864300" cy="11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Inference</a:t>
            </a:r>
            <a:r>
              <a:rPr lang="en" sz="4300"/>
              <a:t> Pipeline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 Pipeline</a:t>
            </a:r>
            <a:endParaRPr/>
          </a:p>
          <a:p>
            <a:pPr indent="0" lvl="0" marL="0" rtl="0" algn="l">
              <a:spcBef>
                <a:spcPts val="0"/>
              </a:spcBef>
              <a:spcAft>
                <a:spcPts val="0"/>
              </a:spcAft>
              <a:buNone/>
            </a:pPr>
            <a:r>
              <a:t/>
            </a:r>
            <a:endParaRPr/>
          </a:p>
        </p:txBody>
      </p:sp>
      <p:sp>
        <p:nvSpPr>
          <p:cNvPr id="325" name="Google Shape;325;p39"/>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Retriever</a:t>
            </a:r>
            <a:endParaRPr sz="2000"/>
          </a:p>
        </p:txBody>
      </p:sp>
      <p:sp>
        <p:nvSpPr>
          <p:cNvPr id="326" name="Google Shape;326;p39"/>
          <p:cNvSpPr txBox="1"/>
          <p:nvPr/>
        </p:nvSpPr>
        <p:spPr>
          <a:xfrm>
            <a:off x="479925" y="1573925"/>
            <a:ext cx="8323200" cy="3125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a:t>The retriever </a:t>
            </a:r>
            <a:r>
              <a:rPr lang="en"/>
              <a:t>is the part of the RAG system very the vector database is </a:t>
            </a:r>
            <a:r>
              <a:rPr lang="en"/>
              <a:t>queried</a:t>
            </a:r>
            <a:r>
              <a:rPr lang="en"/>
              <a:t> for some query or input. There are three stages that happen at the retriever:</a:t>
            </a:r>
            <a:endParaRPr/>
          </a:p>
          <a:p>
            <a:pPr indent="-317500" lvl="0" marL="457200" marR="0" rtl="0" algn="just">
              <a:lnSpc>
                <a:spcPct val="100000"/>
              </a:lnSpc>
              <a:spcBef>
                <a:spcPts val="0"/>
              </a:spcBef>
              <a:spcAft>
                <a:spcPts val="0"/>
              </a:spcAft>
              <a:buSzPts val="1400"/>
              <a:buChar char="●"/>
            </a:pPr>
            <a:r>
              <a:rPr b="1" lang="en"/>
              <a:t>Embedding</a:t>
            </a:r>
            <a:r>
              <a:rPr lang="en"/>
              <a:t> the query/input using the Embeddings Model to create embeddings same as the one stored in the database</a:t>
            </a:r>
            <a:endParaRPr/>
          </a:p>
          <a:p>
            <a:pPr indent="-317500" lvl="0" marL="457200" marR="0" rtl="0" algn="just">
              <a:lnSpc>
                <a:spcPct val="100000"/>
              </a:lnSpc>
              <a:spcBef>
                <a:spcPts val="0"/>
              </a:spcBef>
              <a:spcAft>
                <a:spcPts val="0"/>
              </a:spcAft>
              <a:buSzPts val="1400"/>
              <a:buChar char="●"/>
            </a:pPr>
            <a:r>
              <a:rPr b="1" lang="en"/>
              <a:t>Query</a:t>
            </a:r>
            <a:r>
              <a:rPr lang="en"/>
              <a:t> the vector database using the embedded query/input and find the most similar embeddings by utilizing the </a:t>
            </a:r>
            <a:r>
              <a:rPr b="1" lang="en"/>
              <a:t>ANN(Approximated Nearest Neighbor)</a:t>
            </a:r>
            <a:r>
              <a:rPr lang="en"/>
              <a:t> algorithm and </a:t>
            </a:r>
            <a:r>
              <a:rPr lang="en"/>
              <a:t>different</a:t>
            </a:r>
            <a:r>
              <a:rPr lang="en"/>
              <a:t> similarity measurements (distance between embeddings vectors). Some of the measurements are:</a:t>
            </a:r>
            <a:endParaRPr/>
          </a:p>
          <a:p>
            <a:pPr indent="-317500" lvl="1" marL="914400" marR="0" rtl="0" algn="just">
              <a:lnSpc>
                <a:spcPct val="100000"/>
              </a:lnSpc>
              <a:spcBef>
                <a:spcPts val="0"/>
              </a:spcBef>
              <a:spcAft>
                <a:spcPts val="0"/>
              </a:spcAft>
              <a:buSzPts val="1400"/>
              <a:buChar char="○"/>
            </a:pPr>
            <a:r>
              <a:rPr b="1" lang="en">
                <a:solidFill>
                  <a:srgbClr val="6AA84F"/>
                </a:solidFill>
              </a:rPr>
              <a:t>cosine similarity</a:t>
            </a:r>
            <a:endParaRPr/>
          </a:p>
          <a:p>
            <a:pPr indent="-317500" lvl="1" marL="914400" marR="0" rtl="0" algn="just">
              <a:lnSpc>
                <a:spcPct val="100000"/>
              </a:lnSpc>
              <a:spcBef>
                <a:spcPts val="0"/>
              </a:spcBef>
              <a:spcAft>
                <a:spcPts val="0"/>
              </a:spcAft>
              <a:buSzPts val="1400"/>
              <a:buChar char="○"/>
            </a:pPr>
            <a:r>
              <a:rPr lang="en"/>
              <a:t>dot product</a:t>
            </a:r>
            <a:endParaRPr/>
          </a:p>
          <a:p>
            <a:pPr indent="-317500" lvl="1" marL="914400" marR="0" rtl="0" algn="just">
              <a:lnSpc>
                <a:spcPct val="100000"/>
              </a:lnSpc>
              <a:spcBef>
                <a:spcPts val="0"/>
              </a:spcBef>
              <a:spcAft>
                <a:spcPts val="0"/>
              </a:spcAft>
              <a:buSzPts val="1400"/>
              <a:buChar char="○"/>
            </a:pPr>
            <a:r>
              <a:rPr lang="en"/>
              <a:t>Manhattan distance </a:t>
            </a:r>
            <a:endParaRPr/>
          </a:p>
          <a:p>
            <a:pPr indent="-317500" lvl="1" marL="914400" marR="0" rtl="0" algn="just">
              <a:lnSpc>
                <a:spcPct val="100000"/>
              </a:lnSpc>
              <a:spcBef>
                <a:spcPts val="0"/>
              </a:spcBef>
              <a:spcAft>
                <a:spcPts val="0"/>
              </a:spcAft>
              <a:buSzPts val="1400"/>
              <a:buChar char="○"/>
            </a:pPr>
            <a:r>
              <a:rPr lang="en"/>
              <a:t>Hamming distance </a:t>
            </a:r>
            <a:endParaRPr/>
          </a:p>
          <a:p>
            <a:pPr indent="-317500" lvl="1" marL="914400" marR="0" rtl="0" algn="just">
              <a:lnSpc>
                <a:spcPct val="100000"/>
              </a:lnSpc>
              <a:spcBef>
                <a:spcPts val="0"/>
              </a:spcBef>
              <a:spcAft>
                <a:spcPts val="0"/>
              </a:spcAft>
              <a:buSzPts val="1400"/>
              <a:buChar char="○"/>
            </a:pPr>
            <a:r>
              <a:rPr b="1" lang="en">
                <a:solidFill>
                  <a:srgbClr val="6AA84F"/>
                </a:solidFill>
              </a:rPr>
              <a:t>Euclidean distance</a:t>
            </a:r>
            <a:r>
              <a:rPr lang="en"/>
              <a:t>  </a:t>
            </a:r>
            <a:endParaRPr/>
          </a:p>
          <a:p>
            <a:pPr indent="-317500" lvl="0" marL="457200" marR="0" rtl="0" algn="just">
              <a:lnSpc>
                <a:spcPct val="100000"/>
              </a:lnSpc>
              <a:spcBef>
                <a:spcPts val="0"/>
              </a:spcBef>
              <a:spcAft>
                <a:spcPts val="0"/>
              </a:spcAft>
              <a:buSzPts val="1400"/>
              <a:buChar char="●"/>
            </a:pPr>
            <a:r>
              <a:rPr b="1" lang="en"/>
              <a:t>Decoding</a:t>
            </a:r>
            <a:r>
              <a:rPr lang="en"/>
              <a:t> the embedding to text and send it to the generator as context.</a:t>
            </a:r>
            <a:endParaRPr/>
          </a:p>
        </p:txBody>
      </p:sp>
      <p:sp>
        <p:nvSpPr>
          <p:cNvPr id="327" name="Google Shape;327;p39"/>
          <p:cNvSpPr txBox="1"/>
          <p:nvPr/>
        </p:nvSpPr>
        <p:spPr>
          <a:xfrm>
            <a:off x="481050" y="4743300"/>
            <a:ext cx="3000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a:t>
            </a:r>
            <a:r>
              <a:rPr lang="en" u="sng">
                <a:solidFill>
                  <a:srgbClr val="0097A7"/>
                </a:solidFill>
                <a:hlinkClick r:id="rId3">
                  <a:extLst>
                    <a:ext uri="{A12FA001-AC4F-418D-AE19-62706E023703}">
                      <ahyp:hlinkClr val="tx"/>
                    </a:ext>
                  </a:extLst>
                </a:hlinkClick>
              </a:rPr>
              <a:t>Embedding Vector Space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 Pipeline</a:t>
            </a:r>
            <a:endParaRPr/>
          </a:p>
          <a:p>
            <a:pPr indent="0" lvl="0" marL="0" rtl="0" algn="l">
              <a:spcBef>
                <a:spcPts val="0"/>
              </a:spcBef>
              <a:spcAft>
                <a:spcPts val="0"/>
              </a:spcAft>
              <a:buNone/>
            </a:pPr>
            <a:r>
              <a:t/>
            </a:r>
            <a:endParaRPr/>
          </a:p>
        </p:txBody>
      </p:sp>
      <p:sp>
        <p:nvSpPr>
          <p:cNvPr id="333" name="Google Shape;333;p40"/>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Generator</a:t>
            </a:r>
            <a:endParaRPr sz="2000"/>
          </a:p>
        </p:txBody>
      </p:sp>
      <p:sp>
        <p:nvSpPr>
          <p:cNvPr id="334" name="Google Shape;334;p40"/>
          <p:cNvSpPr txBox="1"/>
          <p:nvPr/>
        </p:nvSpPr>
        <p:spPr>
          <a:xfrm>
            <a:off x="547050" y="1844225"/>
            <a:ext cx="7757700" cy="312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Multiple different points need to be taken into consideration when choosing the right LLM which </a:t>
            </a:r>
            <a:r>
              <a:rPr lang="en"/>
              <a:t>in fact</a:t>
            </a:r>
            <a:r>
              <a:rPr lang="en"/>
              <a:t> is </a:t>
            </a:r>
            <a:r>
              <a:rPr b="1" lang="en"/>
              <a:t>the generator</a:t>
            </a:r>
            <a:r>
              <a:rPr lang="en"/>
              <a:t> in one RAG system:</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Font typeface="Arial"/>
              <a:buChar char="●"/>
            </a:pPr>
            <a:r>
              <a:rPr b="1" lang="en"/>
              <a:t>LLM provider</a:t>
            </a:r>
            <a:r>
              <a:rPr lang="en"/>
              <a:t> - OpenAI vs AWS Bedrock</a:t>
            </a:r>
            <a:endParaRPr/>
          </a:p>
          <a:p>
            <a:pPr indent="-317500" lvl="0" marL="457200" rtl="0" algn="l">
              <a:lnSpc>
                <a:spcPct val="115000"/>
              </a:lnSpc>
              <a:spcBef>
                <a:spcPts val="0"/>
              </a:spcBef>
              <a:spcAft>
                <a:spcPts val="0"/>
              </a:spcAft>
              <a:buSzPts val="1400"/>
              <a:buFont typeface="Arial"/>
              <a:buChar char="●"/>
            </a:pPr>
            <a:r>
              <a:rPr b="1" lang="en"/>
              <a:t>Type of data</a:t>
            </a:r>
            <a:r>
              <a:rPr lang="en"/>
              <a:t> - Unstructured vs Structured…</a:t>
            </a:r>
            <a:endParaRPr/>
          </a:p>
          <a:p>
            <a:pPr indent="-317500" lvl="0" marL="457200" rtl="0" algn="l">
              <a:lnSpc>
                <a:spcPct val="115000"/>
              </a:lnSpc>
              <a:spcBef>
                <a:spcPts val="0"/>
              </a:spcBef>
              <a:spcAft>
                <a:spcPts val="0"/>
              </a:spcAft>
              <a:buSzPts val="1400"/>
              <a:buFont typeface="Arial"/>
              <a:buChar char="●"/>
            </a:pPr>
            <a:r>
              <a:rPr b="1" lang="en"/>
              <a:t>T</a:t>
            </a:r>
            <a:r>
              <a:rPr b="1" lang="en"/>
              <a:t>ype of problem</a:t>
            </a:r>
            <a:r>
              <a:rPr lang="en"/>
              <a:t> - Generation, Classification, Q&amp;A, code generation, etc…</a:t>
            </a:r>
            <a:endParaRPr/>
          </a:p>
          <a:p>
            <a:pPr indent="-317500" lvl="0" marL="457200" rtl="0" algn="l">
              <a:lnSpc>
                <a:spcPct val="115000"/>
              </a:lnSpc>
              <a:spcBef>
                <a:spcPts val="0"/>
              </a:spcBef>
              <a:spcAft>
                <a:spcPts val="0"/>
              </a:spcAft>
              <a:buSzPts val="1400"/>
              <a:buFont typeface="Arial"/>
              <a:buChar char="●"/>
            </a:pPr>
            <a:r>
              <a:rPr b="1" lang="en"/>
              <a:t>Specific family of models</a:t>
            </a:r>
            <a:r>
              <a:rPr lang="en"/>
              <a:t> - Claude, GPT, Mistral, Llama…</a:t>
            </a:r>
            <a:endParaRPr/>
          </a:p>
          <a:p>
            <a:pPr indent="-317500" lvl="0" marL="457200" rtl="0" algn="l">
              <a:lnSpc>
                <a:spcPct val="115000"/>
              </a:lnSpc>
              <a:spcBef>
                <a:spcPts val="0"/>
              </a:spcBef>
              <a:spcAft>
                <a:spcPts val="0"/>
              </a:spcAft>
              <a:buSzPts val="1400"/>
              <a:buFont typeface="Arial"/>
              <a:buChar char="●"/>
            </a:pPr>
            <a:r>
              <a:rPr b="1" lang="en"/>
              <a:t>Token cost</a:t>
            </a:r>
            <a:endParaRPr b="1"/>
          </a:p>
          <a:p>
            <a:pPr indent="-317500" lvl="0" marL="457200" rtl="0" algn="l">
              <a:lnSpc>
                <a:spcPct val="115000"/>
              </a:lnSpc>
              <a:spcBef>
                <a:spcPts val="0"/>
              </a:spcBef>
              <a:spcAft>
                <a:spcPts val="0"/>
              </a:spcAft>
              <a:buSzPts val="1400"/>
              <a:buFont typeface="Arial"/>
              <a:buChar char="●"/>
            </a:pPr>
            <a:r>
              <a:rPr b="1" lang="en"/>
              <a:t>Speed vs Accuracy</a:t>
            </a:r>
            <a:r>
              <a:rPr lang="en"/>
              <a:t> - Taking into account the size of the LLM</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t>
            </a:r>
            <a:r>
              <a:rPr lang="en" u="sng">
                <a:solidFill>
                  <a:srgbClr val="0097A7"/>
                </a:solidFill>
                <a:hlinkClick r:id="rId3">
                  <a:extLst>
                    <a:ext uri="{A12FA001-AC4F-418D-AE19-62706E023703}">
                      <ahyp:hlinkClr val="tx"/>
                    </a:ext>
                  </a:extLst>
                </a:hlinkClick>
              </a:rPr>
              <a:t>LLM Leaderboard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a:t>
            </a:r>
            <a:r>
              <a:rPr lang="en"/>
              <a:t> Pipeline</a:t>
            </a:r>
            <a:endParaRPr/>
          </a:p>
        </p:txBody>
      </p:sp>
      <p:sp>
        <p:nvSpPr>
          <p:cNvPr id="340" name="Google Shape;340;p41"/>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Chains</a:t>
            </a:r>
            <a:endParaRPr sz="2000"/>
          </a:p>
        </p:txBody>
      </p:sp>
      <p:sp>
        <p:nvSpPr>
          <p:cNvPr id="341" name="Google Shape;341;p41"/>
          <p:cNvSpPr txBox="1"/>
          <p:nvPr>
            <p:ph idx="1" type="body"/>
          </p:nvPr>
        </p:nvSpPr>
        <p:spPr>
          <a:xfrm>
            <a:off x="465825" y="1635025"/>
            <a:ext cx="7723800" cy="3125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a:latin typeface="Arial"/>
                <a:ea typeface="Arial"/>
                <a:cs typeface="Arial"/>
                <a:sym typeface="Arial"/>
              </a:rPr>
              <a:t>Chains</a:t>
            </a:r>
            <a:r>
              <a:rPr lang="en">
                <a:latin typeface="Arial"/>
                <a:ea typeface="Arial"/>
                <a:cs typeface="Arial"/>
                <a:sym typeface="Arial"/>
              </a:rPr>
              <a:t> refer to sequences of calls - whether to an LLM, a tool, or a data preprocessing step.</a:t>
            </a:r>
            <a:r>
              <a:rPr lang="en" sz="1200">
                <a:solidFill>
                  <a:srgbClr val="E3E3E3"/>
                </a:solidFill>
                <a:highlight>
                  <a:srgbClr val="1B1B1D"/>
                </a:highlight>
                <a:latin typeface="Arial"/>
                <a:ea typeface="Arial"/>
                <a:cs typeface="Arial"/>
                <a:sym typeface="Arial"/>
              </a:rPr>
              <a:t> </a:t>
            </a:r>
            <a:endParaRPr b="1">
              <a:latin typeface="Arial"/>
              <a:ea typeface="Arial"/>
              <a:cs typeface="Arial"/>
              <a:sym typeface="Arial"/>
            </a:endParaRPr>
          </a:p>
        </p:txBody>
      </p:sp>
      <p:graphicFrame>
        <p:nvGraphicFramePr>
          <p:cNvPr id="342" name="Google Shape;342;p41"/>
          <p:cNvGraphicFramePr/>
          <p:nvPr/>
        </p:nvGraphicFramePr>
        <p:xfrm>
          <a:off x="273625" y="2208700"/>
          <a:ext cx="3000000" cy="3000000"/>
        </p:xfrm>
        <a:graphic>
          <a:graphicData uri="http://schemas.openxmlformats.org/drawingml/2006/table">
            <a:tbl>
              <a:tblPr>
                <a:noFill/>
                <a:tableStyleId>{1BCBA32F-5433-4CA6-84FB-C48995437E7A}</a:tableStyleId>
              </a:tblPr>
              <a:tblGrid>
                <a:gridCol w="4176975"/>
                <a:gridCol w="4176975"/>
              </a:tblGrid>
              <a:tr h="355150">
                <a:tc>
                  <a:txBody>
                    <a:bodyPr/>
                    <a:lstStyle/>
                    <a:p>
                      <a:pPr indent="0" lvl="0" marL="0" rtl="0" algn="ctr">
                        <a:spcBef>
                          <a:spcPts val="0"/>
                        </a:spcBef>
                        <a:spcAft>
                          <a:spcPts val="0"/>
                        </a:spcAft>
                        <a:buNone/>
                      </a:pPr>
                      <a:r>
                        <a:rPr b="1" lang="en"/>
                        <a:t>Chain</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When to Use</a:t>
                      </a:r>
                      <a:endParaRPr b="1"/>
                    </a:p>
                  </a:txBody>
                  <a:tcPr marT="91425" marB="91425" marR="91425" marL="91425">
                    <a:solidFill>
                      <a:schemeClr val="lt2"/>
                    </a:solidFill>
                  </a:tcPr>
                </a:tc>
              </a:tr>
              <a:tr h="293350">
                <a:tc>
                  <a:txBody>
                    <a:bodyPr/>
                    <a:lstStyle/>
                    <a:p>
                      <a:pPr indent="0" lvl="0" marL="0" rtl="0" algn="ctr">
                        <a:spcBef>
                          <a:spcPts val="0"/>
                        </a:spcBef>
                        <a:spcAft>
                          <a:spcPts val="0"/>
                        </a:spcAft>
                        <a:buNone/>
                      </a:pPr>
                      <a:r>
                        <a:rPr b="1" lang="en" sz="1000">
                          <a:uFill>
                            <a:noFill/>
                          </a:uFill>
                          <a:hlinkClick r:id="rId3"/>
                        </a:rPr>
                        <a:t>ConversationalRetrievalChain</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This chain can be used to have conversations with a document.</a:t>
                      </a:r>
                      <a:endParaRPr b="1" sz="1000"/>
                    </a:p>
                  </a:txBody>
                  <a:tcPr marT="91425" marB="91425" marR="91425" marL="91425">
                    <a:solidFill>
                      <a:schemeClr val="lt1"/>
                    </a:solidFill>
                  </a:tcPr>
                </a:tc>
              </a:tr>
              <a:tr h="299825">
                <a:tc>
                  <a:txBody>
                    <a:bodyPr/>
                    <a:lstStyle/>
                    <a:p>
                      <a:pPr indent="0" lvl="0" marL="0" rtl="0" algn="ctr">
                        <a:spcBef>
                          <a:spcPts val="0"/>
                        </a:spcBef>
                        <a:spcAft>
                          <a:spcPts val="0"/>
                        </a:spcAft>
                        <a:buNone/>
                      </a:pPr>
                      <a:r>
                        <a:rPr b="1" lang="en" sz="1000">
                          <a:uFill>
                            <a:noFill/>
                          </a:uFill>
                          <a:hlinkClick r:id="rId4"/>
                        </a:rPr>
                        <a:t>StuffDocumentsChain</a:t>
                      </a:r>
                      <a:endParaRPr b="1" sz="1000"/>
                    </a:p>
                  </a:txBody>
                  <a:tcPr marT="91425" marB="91425" marR="91425" marL="91425">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000"/>
                        <a:t>This chain takes a list of documents and formats them all into a prompt, then passes that prompt to an LLM.</a:t>
                      </a:r>
                      <a:endParaRPr b="1" sz="1000"/>
                    </a:p>
                  </a:txBody>
                  <a:tcPr marT="91425" marB="91425" marR="91425" marL="91425">
                    <a:solidFill>
                      <a:schemeClr val="lt1"/>
                    </a:solidFill>
                  </a:tcPr>
                </a:tc>
              </a:tr>
              <a:tr h="293375">
                <a:tc>
                  <a:txBody>
                    <a:bodyPr/>
                    <a:lstStyle/>
                    <a:p>
                      <a:pPr indent="0" lvl="0" marL="0" rtl="0" algn="ctr">
                        <a:spcBef>
                          <a:spcPts val="0"/>
                        </a:spcBef>
                        <a:spcAft>
                          <a:spcPts val="0"/>
                        </a:spcAft>
                        <a:buNone/>
                      </a:pPr>
                      <a:r>
                        <a:rPr b="1" lang="en" sz="1000">
                          <a:uFill>
                            <a:noFill/>
                          </a:uFill>
                          <a:hlinkClick r:id="rId5"/>
                        </a:rPr>
                        <a:t>RetrievalQA</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This chain first does a retrieval step to fetch relevant documents, then passes those documents into an LLM to generate a response.</a:t>
                      </a:r>
                      <a:endParaRPr b="1" sz="1000"/>
                    </a:p>
                  </a:txBody>
                  <a:tcPr marT="91425" marB="91425" marR="91425" marL="91425">
                    <a:solidFill>
                      <a:schemeClr val="lt1"/>
                    </a:solidFill>
                  </a:tcPr>
                </a:tc>
              </a:tr>
              <a:tr h="297650">
                <a:tc>
                  <a:txBody>
                    <a:bodyPr/>
                    <a:lstStyle/>
                    <a:p>
                      <a:pPr indent="0" lvl="0" marL="0" rtl="0" algn="ctr">
                        <a:spcBef>
                          <a:spcPts val="0"/>
                        </a:spcBef>
                        <a:spcAft>
                          <a:spcPts val="0"/>
                        </a:spcAft>
                        <a:buClr>
                          <a:schemeClr val="dk1"/>
                        </a:buClr>
                        <a:buSzPts val="1100"/>
                        <a:buFont typeface="Arial"/>
                        <a:buNone/>
                      </a:pPr>
                      <a:r>
                        <a:rPr b="1" lang="en" sz="1000">
                          <a:uFill>
                            <a:noFill/>
                          </a:uFill>
                          <a:hlinkClick r:id="rId6"/>
                        </a:rPr>
                        <a:t>LLMRequestsChain</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This chain constructs a URL from user input, gets data at that URL, and then summarizes the response</a:t>
                      </a:r>
                      <a:endParaRPr b="1" sz="1000"/>
                    </a:p>
                  </a:txBody>
                  <a:tcPr marT="91425" marB="91425" marR="91425" marL="91425">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RAG</a:t>
            </a:r>
            <a:endParaRPr/>
          </a:p>
        </p:txBody>
      </p:sp>
      <p:sp>
        <p:nvSpPr>
          <p:cNvPr id="348" name="Google Shape;348;p42"/>
          <p:cNvSpPr txBox="1"/>
          <p:nvPr>
            <p:ph idx="2" type="subTitle"/>
          </p:nvPr>
        </p:nvSpPr>
        <p:spPr>
          <a:xfrm>
            <a:off x="556125" y="1200600"/>
            <a:ext cx="38499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Advanced RAG techniques</a:t>
            </a:r>
            <a:endParaRPr sz="2000"/>
          </a:p>
        </p:txBody>
      </p:sp>
      <p:graphicFrame>
        <p:nvGraphicFramePr>
          <p:cNvPr id="349" name="Google Shape;349;p42"/>
          <p:cNvGraphicFramePr/>
          <p:nvPr/>
        </p:nvGraphicFramePr>
        <p:xfrm>
          <a:off x="489300" y="1798825"/>
          <a:ext cx="3000000" cy="3000000"/>
        </p:xfrm>
        <a:graphic>
          <a:graphicData uri="http://schemas.openxmlformats.org/drawingml/2006/table">
            <a:tbl>
              <a:tblPr>
                <a:noFill/>
                <a:tableStyleId>{1BCBA32F-5433-4CA6-84FB-C48995437E7A}</a:tableStyleId>
              </a:tblPr>
              <a:tblGrid>
                <a:gridCol w="4067000"/>
                <a:gridCol w="4067000"/>
              </a:tblGrid>
              <a:tr h="250050">
                <a:tc>
                  <a:txBody>
                    <a:bodyPr/>
                    <a:lstStyle/>
                    <a:p>
                      <a:pPr indent="0" lvl="0" marL="0" rtl="0" algn="ctr">
                        <a:spcBef>
                          <a:spcPts val="0"/>
                        </a:spcBef>
                        <a:spcAft>
                          <a:spcPts val="0"/>
                        </a:spcAft>
                        <a:buNone/>
                      </a:pPr>
                      <a:r>
                        <a:rPr b="1" lang="en"/>
                        <a:t>RAG technique</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Goals</a:t>
                      </a:r>
                      <a:endParaRPr b="1"/>
                    </a:p>
                  </a:txBody>
                  <a:tcPr marT="91425" marB="91425" marR="91425" marL="91425">
                    <a:solidFill>
                      <a:schemeClr val="lt2"/>
                    </a:solidFill>
                  </a:tcPr>
                </a:tc>
              </a:tr>
              <a:tr h="137450">
                <a:tc>
                  <a:txBody>
                    <a:bodyPr/>
                    <a:lstStyle/>
                    <a:p>
                      <a:pPr indent="0" lvl="0" marL="0" rtl="0" algn="ctr">
                        <a:lnSpc>
                          <a:spcPct val="125000"/>
                        </a:lnSpc>
                        <a:spcBef>
                          <a:spcPts val="1400"/>
                        </a:spcBef>
                        <a:spcAft>
                          <a:spcPts val="400"/>
                        </a:spcAft>
                        <a:buNone/>
                      </a:pPr>
                      <a:r>
                        <a:rPr b="1" lang="en" sz="1000"/>
                        <a:t>Knowledge Graph Integration (Graph RAG)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Utilizing Graph Databases and Retrieval for the RAG</a:t>
                      </a:r>
                      <a:endParaRPr b="1" sz="1000"/>
                    </a:p>
                  </a:txBody>
                  <a:tcPr marT="91425" marB="91425" marR="91425" marL="91425">
                    <a:solidFill>
                      <a:schemeClr val="lt1"/>
                    </a:solidFill>
                  </a:tcPr>
                </a:tc>
              </a:tr>
              <a:tr h="371200">
                <a:tc>
                  <a:txBody>
                    <a:bodyPr/>
                    <a:lstStyle/>
                    <a:p>
                      <a:pPr indent="0" lvl="0" marL="0" rtl="0" algn="ctr">
                        <a:lnSpc>
                          <a:spcPct val="125000"/>
                        </a:lnSpc>
                        <a:spcBef>
                          <a:spcPts val="1400"/>
                        </a:spcBef>
                        <a:spcAft>
                          <a:spcPts val="400"/>
                        </a:spcAft>
                        <a:buNone/>
                      </a:pPr>
                      <a:r>
                        <a:rPr b="1" lang="en" sz="1000"/>
                        <a:t>Multi-modal Retrieval </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Extending RAG capabilities to handle diverse data types for richer responses. </a:t>
                      </a:r>
                      <a:endParaRPr b="1" sz="1000"/>
                    </a:p>
                  </a:txBody>
                  <a:tcPr marT="91425" marB="91425" marR="91425" marL="91425">
                    <a:solidFill>
                      <a:schemeClr val="lt1"/>
                    </a:solidFill>
                  </a:tcPr>
                </a:tc>
              </a:tr>
              <a:tr h="377200">
                <a:tc>
                  <a:txBody>
                    <a:bodyPr/>
                    <a:lstStyle/>
                    <a:p>
                      <a:pPr indent="0" lvl="0" marL="0" rtl="0" algn="ctr">
                        <a:lnSpc>
                          <a:spcPct val="125000"/>
                        </a:lnSpc>
                        <a:spcBef>
                          <a:spcPts val="1400"/>
                        </a:spcBef>
                        <a:spcAft>
                          <a:spcPts val="400"/>
                        </a:spcAft>
                        <a:buNone/>
                      </a:pPr>
                      <a:r>
                        <a:rPr b="1" lang="en" sz="1000"/>
                        <a:t>Self RAG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Adaptively deciding whether to use retrieved information and how to best utilize it in generating responses.</a:t>
                      </a:r>
                      <a:endParaRPr b="1" sz="1000"/>
                    </a:p>
                  </a:txBody>
                  <a:tcPr marT="91425" marB="91425" marR="91425" marL="91425">
                    <a:solidFill>
                      <a:schemeClr val="lt1"/>
                    </a:solidFill>
                  </a:tcPr>
                </a:tc>
              </a:tr>
              <a:tr h="403075">
                <a:tc>
                  <a:txBody>
                    <a:bodyPr/>
                    <a:lstStyle/>
                    <a:p>
                      <a:pPr indent="0" lvl="0" marL="0" rtl="0" algn="ctr">
                        <a:lnSpc>
                          <a:spcPct val="125000"/>
                        </a:lnSpc>
                        <a:spcBef>
                          <a:spcPts val="1400"/>
                        </a:spcBef>
                        <a:spcAft>
                          <a:spcPts val="400"/>
                        </a:spcAft>
                        <a:buClr>
                          <a:schemeClr val="dk1"/>
                        </a:buClr>
                        <a:buSzPts val="1100"/>
                        <a:buFont typeface="Arial"/>
                        <a:buNone/>
                      </a:pPr>
                      <a:r>
                        <a:rPr b="1" lang="en" sz="1000"/>
                        <a:t>Corrective RAG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A sophisticated RAG approach that dynamically evaluates and corrects the retrieval process, </a:t>
                      </a:r>
                      <a:endParaRPr b="1" sz="1000"/>
                    </a:p>
                  </a:txBody>
                  <a:tcPr marT="91425" marB="91425" marR="91425" marL="91425">
                    <a:solidFill>
                      <a:schemeClr val="lt1"/>
                    </a:solidFill>
                  </a:tcPr>
                </a:tc>
              </a:tr>
              <a:tr h="422950">
                <a:tc>
                  <a:txBody>
                    <a:bodyPr/>
                    <a:lstStyle/>
                    <a:p>
                      <a:pPr indent="0" lvl="0" marL="0" rtl="0" algn="ctr">
                        <a:lnSpc>
                          <a:spcPct val="125000"/>
                        </a:lnSpc>
                        <a:spcBef>
                          <a:spcPts val="1400"/>
                        </a:spcBef>
                        <a:spcAft>
                          <a:spcPts val="400"/>
                        </a:spcAft>
                        <a:buNone/>
                      </a:pPr>
                      <a:r>
                        <a:rPr b="1" lang="en" sz="1000"/>
                        <a:t>Adaptive Retrieval</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Dynamically adjusting retrieval strategies based on query types and user contexts.</a:t>
                      </a:r>
                      <a:endParaRPr b="1" sz="1000"/>
                    </a:p>
                  </a:txBody>
                  <a:tcPr marT="91425" marB="91425" marR="91425" marL="91425">
                    <a:solidFill>
                      <a:schemeClr val="lt1"/>
                    </a:solidFill>
                  </a:tcPr>
                </a:tc>
              </a:tr>
              <a:tr h="444025">
                <a:tc>
                  <a:txBody>
                    <a:bodyPr/>
                    <a:lstStyle/>
                    <a:p>
                      <a:pPr indent="0" lvl="0" marL="0" rtl="0" algn="ctr">
                        <a:lnSpc>
                          <a:spcPct val="125000"/>
                        </a:lnSpc>
                        <a:spcBef>
                          <a:spcPts val="1400"/>
                        </a:spcBef>
                        <a:spcAft>
                          <a:spcPts val="400"/>
                        </a:spcAft>
                        <a:buNone/>
                      </a:pPr>
                      <a:r>
                        <a:rPr b="1" lang="en" sz="1000"/>
                        <a:t>Agentic RAG</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Evolution of traditional RAG, integrating AI agents and tools to enhance the RAG approach. </a:t>
                      </a:r>
                      <a:endParaRPr b="1" sz="1000"/>
                    </a:p>
                  </a:txBody>
                  <a:tcPr marT="91425" marB="91425" marR="91425" marL="91425">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RAG ?</a:t>
            </a:r>
            <a:endParaRPr/>
          </a:p>
        </p:txBody>
      </p:sp>
      <p:sp>
        <p:nvSpPr>
          <p:cNvPr id="222" name="Google Shape;222;p25"/>
          <p:cNvSpPr txBox="1"/>
          <p:nvPr>
            <p:ph idx="1" type="body"/>
          </p:nvPr>
        </p:nvSpPr>
        <p:spPr>
          <a:xfrm>
            <a:off x="556125" y="1708350"/>
            <a:ext cx="7893600" cy="3125400"/>
          </a:xfrm>
          <a:prstGeom prst="rect">
            <a:avLst/>
          </a:prstGeom>
        </p:spPr>
        <p:txBody>
          <a:bodyPr anchorCtr="0" anchor="t" bIns="91425" lIns="91425" spcFirstLastPara="1" rIns="91425" wrap="square" tIns="91425">
            <a:noAutofit/>
          </a:bodyPr>
          <a:lstStyle/>
          <a:p>
            <a:pPr indent="0" lvl="0" marL="0" marR="0" rtl="0" algn="just">
              <a:lnSpc>
                <a:spcPct val="160000"/>
              </a:lnSpc>
              <a:spcBef>
                <a:spcPts val="1700"/>
              </a:spcBef>
              <a:spcAft>
                <a:spcPts val="0"/>
              </a:spcAft>
              <a:buNone/>
            </a:pPr>
            <a:r>
              <a:rPr lang="en">
                <a:latin typeface="Arial"/>
                <a:ea typeface="Arial"/>
                <a:cs typeface="Arial"/>
                <a:sym typeface="Arial"/>
              </a:rPr>
              <a:t>The </a:t>
            </a:r>
            <a:r>
              <a:rPr lang="en">
                <a:latin typeface="Arial"/>
                <a:ea typeface="Arial"/>
                <a:cs typeface="Arial"/>
                <a:sym typeface="Arial"/>
              </a:rPr>
              <a:t>acronym</a:t>
            </a:r>
            <a:r>
              <a:rPr lang="en">
                <a:latin typeface="Arial"/>
                <a:ea typeface="Arial"/>
                <a:cs typeface="Arial"/>
                <a:sym typeface="Arial"/>
              </a:rPr>
              <a:t> </a:t>
            </a:r>
            <a:r>
              <a:rPr b="1" lang="en">
                <a:latin typeface="Arial"/>
                <a:ea typeface="Arial"/>
                <a:cs typeface="Arial"/>
                <a:sym typeface="Arial"/>
              </a:rPr>
              <a:t>RAG</a:t>
            </a:r>
            <a:r>
              <a:rPr lang="en">
                <a:latin typeface="Arial"/>
                <a:ea typeface="Arial"/>
                <a:cs typeface="Arial"/>
                <a:sym typeface="Arial"/>
              </a:rPr>
              <a:t> stands for </a:t>
            </a:r>
            <a:r>
              <a:rPr b="1" lang="en">
                <a:latin typeface="Arial"/>
                <a:ea typeface="Arial"/>
                <a:cs typeface="Arial"/>
                <a:sym typeface="Arial"/>
              </a:rPr>
              <a:t>Retrieval</a:t>
            </a:r>
            <a:r>
              <a:rPr lang="en">
                <a:latin typeface="Arial"/>
                <a:ea typeface="Arial"/>
                <a:cs typeface="Arial"/>
                <a:sym typeface="Arial"/>
              </a:rPr>
              <a:t> </a:t>
            </a:r>
            <a:r>
              <a:rPr b="1" lang="en">
                <a:latin typeface="Arial"/>
                <a:ea typeface="Arial"/>
                <a:cs typeface="Arial"/>
                <a:sym typeface="Arial"/>
              </a:rPr>
              <a:t>Augmented</a:t>
            </a:r>
            <a:r>
              <a:rPr lang="en">
                <a:latin typeface="Arial"/>
                <a:ea typeface="Arial"/>
                <a:cs typeface="Arial"/>
                <a:sym typeface="Arial"/>
              </a:rPr>
              <a:t> </a:t>
            </a:r>
            <a:r>
              <a:rPr b="1" lang="en">
                <a:latin typeface="Arial"/>
                <a:ea typeface="Arial"/>
                <a:cs typeface="Arial"/>
                <a:sym typeface="Arial"/>
              </a:rPr>
              <a:t>Generation </a:t>
            </a:r>
            <a:r>
              <a:rPr lang="en">
                <a:latin typeface="Arial"/>
                <a:ea typeface="Arial"/>
                <a:cs typeface="Arial"/>
                <a:sym typeface="Arial"/>
              </a:rPr>
              <a:t>!</a:t>
            </a:r>
            <a:endParaRPr>
              <a:latin typeface="Arial"/>
              <a:ea typeface="Arial"/>
              <a:cs typeface="Arial"/>
              <a:sym typeface="Arial"/>
            </a:endParaRPr>
          </a:p>
          <a:p>
            <a:pPr indent="-317500" lvl="0" marL="457200" marR="0" rtl="0" algn="just">
              <a:lnSpc>
                <a:spcPct val="115000"/>
              </a:lnSpc>
              <a:spcBef>
                <a:spcPts val="1700"/>
              </a:spcBef>
              <a:spcAft>
                <a:spcPts val="0"/>
              </a:spcAft>
              <a:buSzPts val="1400"/>
              <a:buFont typeface="Arial"/>
              <a:buChar char="●"/>
            </a:pPr>
            <a:r>
              <a:rPr b="1" lang="en">
                <a:latin typeface="Arial"/>
                <a:ea typeface="Arial"/>
                <a:cs typeface="Arial"/>
                <a:sym typeface="Arial"/>
              </a:rPr>
              <a:t>Retrieval:</a:t>
            </a:r>
            <a:r>
              <a:rPr lang="en">
                <a:latin typeface="Arial"/>
                <a:ea typeface="Arial"/>
                <a:cs typeface="Arial"/>
                <a:sym typeface="Arial"/>
              </a:rPr>
              <a:t> Retrieve relevant information or data from a specific source (pdf, API, database etc.) It involves searching and selecting the most appropriate information to be used in generating a response or output.</a:t>
            </a:r>
            <a:endParaRPr>
              <a:latin typeface="Arial"/>
              <a:ea typeface="Arial"/>
              <a:cs typeface="Arial"/>
              <a:sym typeface="Arial"/>
            </a:endParaRPr>
          </a:p>
          <a:p>
            <a:pPr indent="-317500" lvl="0" marL="457200" marR="0" rtl="0" algn="just">
              <a:lnSpc>
                <a:spcPct val="115000"/>
              </a:lnSpc>
              <a:spcBef>
                <a:spcPts val="0"/>
              </a:spcBef>
              <a:spcAft>
                <a:spcPts val="0"/>
              </a:spcAft>
              <a:buSzPts val="1400"/>
              <a:buFont typeface="Arial"/>
              <a:buChar char="●"/>
            </a:pPr>
            <a:r>
              <a:rPr b="1" lang="en">
                <a:latin typeface="Arial"/>
                <a:ea typeface="Arial"/>
                <a:cs typeface="Arial"/>
                <a:sym typeface="Arial"/>
              </a:rPr>
              <a:t>Augmented:</a:t>
            </a:r>
            <a:r>
              <a:rPr lang="en">
                <a:latin typeface="Arial"/>
                <a:ea typeface="Arial"/>
                <a:cs typeface="Arial"/>
                <a:sym typeface="Arial"/>
              </a:rPr>
              <a:t> Augment the query with the retrieved information to enhance and generate more accurate and relevant outputs.</a:t>
            </a:r>
            <a:endParaRPr>
              <a:latin typeface="Arial"/>
              <a:ea typeface="Arial"/>
              <a:cs typeface="Arial"/>
              <a:sym typeface="Arial"/>
            </a:endParaRPr>
          </a:p>
          <a:p>
            <a:pPr indent="-317500" lvl="0" marL="457200" marR="0" rtl="0" algn="just">
              <a:lnSpc>
                <a:spcPct val="115000"/>
              </a:lnSpc>
              <a:spcBef>
                <a:spcPts val="0"/>
              </a:spcBef>
              <a:spcAft>
                <a:spcPts val="0"/>
              </a:spcAft>
              <a:buSzPts val="1400"/>
              <a:buFont typeface="Arial"/>
              <a:buChar char="●"/>
            </a:pPr>
            <a:r>
              <a:rPr b="1" lang="en">
                <a:latin typeface="Arial"/>
                <a:ea typeface="Arial"/>
                <a:cs typeface="Arial"/>
                <a:sym typeface="Arial"/>
              </a:rPr>
              <a:t>Generation:</a:t>
            </a:r>
            <a:r>
              <a:rPr lang="en">
                <a:latin typeface="Arial"/>
                <a:ea typeface="Arial"/>
                <a:cs typeface="Arial"/>
                <a:sym typeface="Arial"/>
              </a:rPr>
              <a:t> Produce responses based augmented input or context provided. The language model generates new text that is coherent and relevant to the given input or query.</a:t>
            </a:r>
            <a:endParaRPr>
              <a:latin typeface="Arial"/>
              <a:ea typeface="Arial"/>
              <a:cs typeface="Arial"/>
              <a:sym typeface="Arial"/>
            </a:endParaRPr>
          </a:p>
          <a:p>
            <a:pPr indent="0" lvl="0" marL="0" marR="0" rtl="0" algn="just">
              <a:lnSpc>
                <a:spcPct val="115000"/>
              </a:lnSpc>
              <a:spcBef>
                <a:spcPts val="1700"/>
              </a:spcBef>
              <a:spcAft>
                <a:spcPts val="0"/>
              </a:spcAft>
              <a:buNone/>
            </a:pPr>
            <a:r>
              <a:rPr lang="en">
                <a:latin typeface="Arial"/>
                <a:ea typeface="Arial"/>
                <a:cs typeface="Arial"/>
                <a:sym typeface="Arial"/>
              </a:rPr>
              <a:t>It is a cheaper, easier alternative to fine-tuning LLM with additional specific knowledge by utilizing some advance prompt </a:t>
            </a:r>
            <a:r>
              <a:rPr lang="en">
                <a:latin typeface="Arial"/>
                <a:ea typeface="Arial"/>
                <a:cs typeface="Arial"/>
                <a:sym typeface="Arial"/>
              </a:rPr>
              <a:t>techniques !</a:t>
            </a:r>
            <a:endParaRPr>
              <a:latin typeface="Arial"/>
              <a:ea typeface="Arial"/>
              <a:cs typeface="Arial"/>
              <a:sym typeface="Arial"/>
            </a:endParaRPr>
          </a:p>
          <a:p>
            <a:pPr indent="0" lvl="0" marL="0" marR="0" rtl="0" algn="just">
              <a:lnSpc>
                <a:spcPct val="160000"/>
              </a:lnSpc>
              <a:spcBef>
                <a:spcPts val="1700"/>
              </a:spcBef>
              <a:spcAft>
                <a:spcPts val="0"/>
              </a:spcAft>
              <a:buNone/>
            </a:pPr>
            <a:r>
              <a:t/>
            </a:r>
            <a:endParaRPr>
              <a:latin typeface="Arial"/>
              <a:ea typeface="Arial"/>
              <a:cs typeface="Arial"/>
              <a:sym typeface="Arial"/>
            </a:endParaRPr>
          </a:p>
        </p:txBody>
      </p:sp>
      <p:sp>
        <p:nvSpPr>
          <p:cNvPr id="223" name="Google Shape;223;p25"/>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Definition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nvSpPr>
        <p:spPr>
          <a:xfrm>
            <a:off x="1516200" y="1957150"/>
            <a:ext cx="51996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chemeClr val="dk1"/>
                </a:solidFill>
                <a:latin typeface="Archivo"/>
                <a:ea typeface="Archivo"/>
                <a:cs typeface="Archivo"/>
                <a:sym typeface="Archivo"/>
              </a:rPr>
              <a:t>Hands</a:t>
            </a:r>
            <a:r>
              <a:rPr b="1" lang="en" sz="6700">
                <a:solidFill>
                  <a:srgbClr val="1877F2"/>
                </a:solidFill>
                <a:latin typeface="Archivo"/>
                <a:ea typeface="Archivo"/>
                <a:cs typeface="Archivo"/>
                <a:sym typeface="Archivo"/>
              </a:rPr>
              <a:t> -</a:t>
            </a:r>
            <a:r>
              <a:rPr b="1" lang="en" sz="6700">
                <a:solidFill>
                  <a:schemeClr val="dk1"/>
                </a:solidFill>
                <a:latin typeface="Archivo"/>
                <a:ea typeface="Archivo"/>
                <a:cs typeface="Archivo"/>
                <a:sym typeface="Archivo"/>
              </a:rPr>
              <a:t> On</a:t>
            </a:r>
            <a:endParaRPr b="1" sz="7400">
              <a:solidFill>
                <a:schemeClr val="dk1"/>
              </a:solidFill>
              <a:latin typeface="Archivo"/>
              <a:ea typeface="Archivo"/>
              <a:cs typeface="Archivo"/>
              <a:sym typeface="Archivo"/>
            </a:endParaRPr>
          </a:p>
        </p:txBody>
      </p:sp>
      <p:cxnSp>
        <p:nvCxnSpPr>
          <p:cNvPr id="355" name="Google Shape;355;p43"/>
          <p:cNvCxnSpPr/>
          <p:nvPr/>
        </p:nvCxnSpPr>
        <p:spPr>
          <a:xfrm>
            <a:off x="920675" y="-7875"/>
            <a:ext cx="0" cy="5165100"/>
          </a:xfrm>
          <a:prstGeom prst="straightConnector1">
            <a:avLst/>
          </a:prstGeom>
          <a:noFill/>
          <a:ln cap="flat" cmpd="sng" w="9525">
            <a:solidFill>
              <a:srgbClr val="979EA6"/>
            </a:solidFill>
            <a:prstDash val="solid"/>
            <a:round/>
            <a:headEnd len="med" w="med" type="none"/>
            <a:tailEnd len="med" w="med" type="none"/>
          </a:ln>
        </p:spPr>
      </p:cxnSp>
      <p:sp>
        <p:nvSpPr>
          <p:cNvPr id="356" name="Google Shape;356;p43"/>
          <p:cNvSpPr/>
          <p:nvPr/>
        </p:nvSpPr>
        <p:spPr>
          <a:xfrm>
            <a:off x="822125" y="2473200"/>
            <a:ext cx="197100" cy="197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Light"/>
              <a:ea typeface="Archivo Light"/>
              <a:cs typeface="Archivo Light"/>
              <a:sym typeface="Archiv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nvSpPr>
        <p:spPr>
          <a:xfrm>
            <a:off x="1516200" y="1957150"/>
            <a:ext cx="3055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chemeClr val="dk1"/>
                </a:solidFill>
                <a:latin typeface="Archivo"/>
                <a:ea typeface="Archivo"/>
                <a:cs typeface="Archivo"/>
                <a:sym typeface="Archivo"/>
              </a:rPr>
              <a:t>Q</a:t>
            </a:r>
            <a:r>
              <a:rPr b="1" lang="en" sz="6700">
                <a:solidFill>
                  <a:srgbClr val="1877F2"/>
                </a:solidFill>
                <a:latin typeface="Archivo"/>
                <a:ea typeface="Archivo"/>
                <a:cs typeface="Archivo"/>
                <a:sym typeface="Archivo"/>
              </a:rPr>
              <a:t>&amp;</a:t>
            </a:r>
            <a:r>
              <a:rPr b="1" lang="en" sz="6700">
                <a:solidFill>
                  <a:schemeClr val="dk1"/>
                </a:solidFill>
                <a:latin typeface="Archivo"/>
                <a:ea typeface="Archivo"/>
                <a:cs typeface="Archivo"/>
                <a:sym typeface="Archivo"/>
              </a:rPr>
              <a:t>A</a:t>
            </a:r>
            <a:endParaRPr b="1" sz="7400">
              <a:solidFill>
                <a:schemeClr val="dk1"/>
              </a:solidFill>
              <a:latin typeface="Archivo"/>
              <a:ea typeface="Archivo"/>
              <a:cs typeface="Archivo"/>
              <a:sym typeface="Archivo"/>
            </a:endParaRPr>
          </a:p>
        </p:txBody>
      </p:sp>
      <p:cxnSp>
        <p:nvCxnSpPr>
          <p:cNvPr id="366" name="Google Shape;366;p45"/>
          <p:cNvCxnSpPr/>
          <p:nvPr/>
        </p:nvCxnSpPr>
        <p:spPr>
          <a:xfrm>
            <a:off x="920675" y="-7875"/>
            <a:ext cx="0" cy="5165100"/>
          </a:xfrm>
          <a:prstGeom prst="straightConnector1">
            <a:avLst/>
          </a:prstGeom>
          <a:noFill/>
          <a:ln cap="flat" cmpd="sng" w="9525">
            <a:solidFill>
              <a:srgbClr val="979EA6"/>
            </a:solidFill>
            <a:prstDash val="solid"/>
            <a:round/>
            <a:headEnd len="med" w="med" type="none"/>
            <a:tailEnd len="med" w="med" type="none"/>
          </a:ln>
        </p:spPr>
      </p:cxnSp>
      <p:sp>
        <p:nvSpPr>
          <p:cNvPr id="367" name="Google Shape;367;p45"/>
          <p:cNvSpPr/>
          <p:nvPr/>
        </p:nvSpPr>
        <p:spPr>
          <a:xfrm>
            <a:off x="822125" y="2473200"/>
            <a:ext cx="197100" cy="197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Light"/>
              <a:ea typeface="Archivo Light"/>
              <a:cs typeface="Archivo Light"/>
              <a:sym typeface="Archiv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RAG ?</a:t>
            </a:r>
            <a:endParaRPr/>
          </a:p>
        </p:txBody>
      </p:sp>
      <p:sp>
        <p:nvSpPr>
          <p:cNvPr id="229" name="Google Shape;229;p26"/>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Machine Learning Architecture</a:t>
            </a:r>
            <a:endParaRPr sz="2000"/>
          </a:p>
        </p:txBody>
      </p:sp>
      <p:pic>
        <p:nvPicPr>
          <p:cNvPr id="230" name="Google Shape;230;p26"/>
          <p:cNvPicPr preferRelativeResize="0"/>
          <p:nvPr/>
        </p:nvPicPr>
        <p:blipFill>
          <a:blip r:embed="rId3">
            <a:alphaModFix/>
          </a:blip>
          <a:stretch>
            <a:fillRect/>
          </a:stretch>
        </p:blipFill>
        <p:spPr>
          <a:xfrm>
            <a:off x="2290075" y="1653675"/>
            <a:ext cx="4508898" cy="348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RAG ?</a:t>
            </a:r>
            <a:endParaRPr/>
          </a:p>
        </p:txBody>
      </p:sp>
      <p:sp>
        <p:nvSpPr>
          <p:cNvPr id="236" name="Google Shape;236;p27"/>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Cloud Architecture</a:t>
            </a:r>
            <a:endParaRPr sz="2000"/>
          </a:p>
        </p:txBody>
      </p:sp>
      <p:pic>
        <p:nvPicPr>
          <p:cNvPr id="237" name="Google Shape;237;p27"/>
          <p:cNvPicPr preferRelativeResize="0"/>
          <p:nvPr/>
        </p:nvPicPr>
        <p:blipFill>
          <a:blip r:embed="rId3">
            <a:alphaModFix/>
          </a:blip>
          <a:stretch>
            <a:fillRect/>
          </a:stretch>
        </p:blipFill>
        <p:spPr>
          <a:xfrm>
            <a:off x="272643" y="1886050"/>
            <a:ext cx="4267206" cy="3104236"/>
          </a:xfrm>
          <a:prstGeom prst="rect">
            <a:avLst/>
          </a:prstGeom>
          <a:noFill/>
          <a:ln>
            <a:noFill/>
          </a:ln>
        </p:spPr>
      </p:pic>
      <p:pic>
        <p:nvPicPr>
          <p:cNvPr id="238" name="Google Shape;238;p27"/>
          <p:cNvPicPr preferRelativeResize="0"/>
          <p:nvPr/>
        </p:nvPicPr>
        <p:blipFill>
          <a:blip r:embed="rId4">
            <a:alphaModFix/>
          </a:blip>
          <a:stretch>
            <a:fillRect/>
          </a:stretch>
        </p:blipFill>
        <p:spPr>
          <a:xfrm>
            <a:off x="5104325" y="1886050"/>
            <a:ext cx="3593298" cy="324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RAG ?</a:t>
            </a:r>
            <a:endParaRPr/>
          </a:p>
        </p:txBody>
      </p:sp>
      <p:sp>
        <p:nvSpPr>
          <p:cNvPr id="244" name="Google Shape;244;p28"/>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Orchestration Tools &amp; Platforms</a:t>
            </a:r>
            <a:endParaRPr sz="2000"/>
          </a:p>
        </p:txBody>
      </p:sp>
      <p:sp>
        <p:nvSpPr>
          <p:cNvPr id="245" name="Google Shape;245;p28"/>
          <p:cNvSpPr txBox="1"/>
          <p:nvPr>
            <p:ph idx="1" type="body"/>
          </p:nvPr>
        </p:nvSpPr>
        <p:spPr>
          <a:xfrm>
            <a:off x="556125" y="1708350"/>
            <a:ext cx="7893600" cy="3125400"/>
          </a:xfrm>
          <a:prstGeom prst="rect">
            <a:avLst/>
          </a:prstGeom>
        </p:spPr>
        <p:txBody>
          <a:bodyPr anchorCtr="0" anchor="t" bIns="91425" lIns="91425" spcFirstLastPara="1" rIns="91425" wrap="square" tIns="91425">
            <a:noAutofit/>
          </a:bodyPr>
          <a:lstStyle/>
          <a:p>
            <a:pPr indent="0" lvl="0" marL="0" marR="0" rtl="0" algn="just">
              <a:lnSpc>
                <a:spcPct val="160000"/>
              </a:lnSpc>
              <a:spcBef>
                <a:spcPts val="1700"/>
              </a:spcBef>
              <a:spcAft>
                <a:spcPts val="0"/>
              </a:spcAft>
              <a:buNone/>
            </a:pPr>
            <a:r>
              <a:rPr lang="en">
                <a:latin typeface="Arial"/>
                <a:ea typeface="Arial"/>
                <a:cs typeface="Arial"/>
                <a:sym typeface="Arial"/>
              </a:rPr>
              <a:t>There overall 3 </a:t>
            </a:r>
            <a:r>
              <a:rPr b="1" lang="en">
                <a:latin typeface="Arial"/>
                <a:ea typeface="Arial"/>
                <a:cs typeface="Arial"/>
                <a:sym typeface="Arial"/>
              </a:rPr>
              <a:t>platforms/tools/services</a:t>
            </a:r>
            <a:r>
              <a:rPr lang="en">
                <a:latin typeface="Arial"/>
                <a:ea typeface="Arial"/>
                <a:cs typeface="Arial"/>
                <a:sym typeface="Arial"/>
              </a:rPr>
              <a:t> that allow easy implementation of RAG:</a:t>
            </a:r>
            <a:endParaRPr>
              <a:latin typeface="Arial"/>
              <a:ea typeface="Arial"/>
              <a:cs typeface="Arial"/>
              <a:sym typeface="Arial"/>
            </a:endParaRPr>
          </a:p>
          <a:p>
            <a:pPr indent="-317500" lvl="0" marL="457200" marR="0" rtl="0" algn="just">
              <a:lnSpc>
                <a:spcPct val="115000"/>
              </a:lnSpc>
              <a:spcBef>
                <a:spcPts val="1700"/>
              </a:spcBef>
              <a:spcAft>
                <a:spcPts val="0"/>
              </a:spcAft>
              <a:buSzPts val="1400"/>
              <a:buFont typeface="Arial"/>
              <a:buChar char="●"/>
            </a:pPr>
            <a:r>
              <a:rPr b="1" lang="en">
                <a:latin typeface="Arial"/>
                <a:ea typeface="Arial"/>
                <a:cs typeface="Arial"/>
                <a:sym typeface="Arial"/>
              </a:rPr>
              <a:t>LangChain</a:t>
            </a:r>
            <a:r>
              <a:rPr lang="en">
                <a:latin typeface="Arial"/>
                <a:ea typeface="Arial"/>
                <a:cs typeface="Arial"/>
                <a:sym typeface="Arial"/>
              </a:rPr>
              <a:t> - Framework designed to simplify the creation of applications using large language models. </a:t>
            </a:r>
            <a:endParaRPr>
              <a:latin typeface="Arial"/>
              <a:ea typeface="Arial"/>
              <a:cs typeface="Arial"/>
              <a:sym typeface="Arial"/>
            </a:endParaRPr>
          </a:p>
          <a:p>
            <a:pPr indent="-317500" lvl="0" marL="457200" marR="0" rtl="0" algn="just">
              <a:lnSpc>
                <a:spcPct val="115000"/>
              </a:lnSpc>
              <a:spcBef>
                <a:spcPts val="0"/>
              </a:spcBef>
              <a:spcAft>
                <a:spcPts val="0"/>
              </a:spcAft>
              <a:buSzPts val="1400"/>
              <a:buFont typeface="Arial"/>
              <a:buChar char="●"/>
            </a:pPr>
            <a:r>
              <a:rPr b="1" lang="en">
                <a:latin typeface="Arial"/>
                <a:ea typeface="Arial"/>
                <a:cs typeface="Arial"/>
                <a:sym typeface="Arial"/>
              </a:rPr>
              <a:t>LlamaIndex</a:t>
            </a:r>
            <a:r>
              <a:rPr lang="en">
                <a:latin typeface="Arial"/>
                <a:ea typeface="Arial"/>
                <a:cs typeface="Arial"/>
                <a:sym typeface="Arial"/>
              </a:rPr>
              <a:t> - Powerful and flexible tool specifically designed to enhance the capabilities of large language models.</a:t>
            </a:r>
            <a:endParaRPr>
              <a:latin typeface="Arial"/>
              <a:ea typeface="Arial"/>
              <a:cs typeface="Arial"/>
              <a:sym typeface="Arial"/>
            </a:endParaRPr>
          </a:p>
          <a:p>
            <a:pPr indent="-317500" lvl="0" marL="457200" marR="0" rtl="0" algn="just">
              <a:lnSpc>
                <a:spcPct val="115000"/>
              </a:lnSpc>
              <a:spcBef>
                <a:spcPts val="0"/>
              </a:spcBef>
              <a:spcAft>
                <a:spcPts val="0"/>
              </a:spcAft>
              <a:buSzPts val="1400"/>
              <a:buFont typeface="Arial"/>
              <a:buChar char="●"/>
            </a:pPr>
            <a:r>
              <a:rPr b="1" lang="en">
                <a:latin typeface="Arial"/>
                <a:ea typeface="Arial"/>
                <a:cs typeface="Arial"/>
                <a:sym typeface="Arial"/>
              </a:rPr>
              <a:t>AWS Bedrock</a:t>
            </a:r>
            <a:r>
              <a:rPr lang="en">
                <a:latin typeface="Arial"/>
                <a:ea typeface="Arial"/>
                <a:cs typeface="Arial"/>
                <a:sym typeface="Arial"/>
              </a:rPr>
              <a:t> - AWS Service that mainly</a:t>
            </a:r>
            <a:r>
              <a:rPr lang="en">
                <a:latin typeface="Arial"/>
                <a:ea typeface="Arial"/>
                <a:cs typeface="Arial"/>
                <a:sym typeface="Arial"/>
              </a:rPr>
              <a:t> is used as provider of fondation models but has tooling that allows orchestration of whole GenAI systems.</a:t>
            </a:r>
            <a:endParaRPr>
              <a:latin typeface="Arial"/>
              <a:ea typeface="Arial"/>
              <a:cs typeface="Arial"/>
              <a:sym typeface="Arial"/>
            </a:endParaRPr>
          </a:p>
          <a:p>
            <a:pPr indent="0" lvl="0" marL="0" marR="0" rtl="0" algn="just">
              <a:lnSpc>
                <a:spcPct val="160000"/>
              </a:lnSpc>
              <a:spcBef>
                <a:spcPts val="1700"/>
              </a:spcBef>
              <a:spcAft>
                <a:spcPts val="0"/>
              </a:spcAft>
              <a:buNone/>
            </a:pPr>
            <a:r>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idx="1" type="body"/>
          </p:nvPr>
        </p:nvSpPr>
        <p:spPr>
          <a:xfrm>
            <a:off x="603475" y="1628550"/>
            <a:ext cx="7579800" cy="312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rial"/>
                <a:ea typeface="Arial"/>
                <a:cs typeface="Arial"/>
                <a:sym typeface="Arial"/>
              </a:rPr>
              <a:t>The RAG is defined around two big stages(pipelines):</a:t>
            </a:r>
            <a:endParaRPr>
              <a:latin typeface="Arial"/>
              <a:ea typeface="Arial"/>
              <a:cs typeface="Arial"/>
              <a:sym typeface="Arial"/>
            </a:endParaRPr>
          </a:p>
          <a:p>
            <a:pPr indent="-317500" lvl="0" marL="457200" rtl="0" algn="just">
              <a:spcBef>
                <a:spcPts val="0"/>
              </a:spcBef>
              <a:spcAft>
                <a:spcPts val="0"/>
              </a:spcAft>
              <a:buSzPts val="1400"/>
              <a:buFont typeface="Arial"/>
              <a:buChar char="●"/>
            </a:pPr>
            <a:r>
              <a:rPr b="1" lang="en">
                <a:latin typeface="Arial"/>
                <a:ea typeface="Arial"/>
                <a:cs typeface="Arial"/>
                <a:sym typeface="Arial"/>
              </a:rPr>
              <a:t>Data ingestion</a:t>
            </a:r>
            <a:endParaRPr b="1">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Loading, parsing &amp; cleaning data</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Chunking data</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Embedding data</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Ingesting data into Vector Database</a:t>
            </a:r>
            <a:endParaRPr>
              <a:latin typeface="Arial"/>
              <a:ea typeface="Arial"/>
              <a:cs typeface="Arial"/>
              <a:sym typeface="Arial"/>
            </a:endParaRPr>
          </a:p>
          <a:p>
            <a:pPr indent="-317500" lvl="0" marL="457200" rtl="0" algn="just">
              <a:spcBef>
                <a:spcPts val="0"/>
              </a:spcBef>
              <a:spcAft>
                <a:spcPts val="0"/>
              </a:spcAft>
              <a:buSzPts val="1400"/>
              <a:buFont typeface="Arial"/>
              <a:buChar char="●"/>
            </a:pPr>
            <a:r>
              <a:rPr b="1" lang="en">
                <a:latin typeface="Arial"/>
                <a:ea typeface="Arial"/>
                <a:cs typeface="Arial"/>
                <a:sym typeface="Arial"/>
              </a:rPr>
              <a:t>Inference</a:t>
            </a:r>
            <a:endParaRPr b="1">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Retriever</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Prompt Template creation (+ additional optional elements) - previous week</a:t>
            </a:r>
            <a:endParaRPr b="1">
              <a:latin typeface="Arial"/>
              <a:ea typeface="Arial"/>
              <a:cs typeface="Arial"/>
              <a:sym typeface="Arial"/>
            </a:endParaRPr>
          </a:p>
          <a:p>
            <a:pPr indent="-317500" lvl="1" marL="914400" rtl="0" algn="just">
              <a:spcBef>
                <a:spcPts val="0"/>
              </a:spcBef>
              <a:spcAft>
                <a:spcPts val="0"/>
              </a:spcAft>
              <a:buSzPts val="1400"/>
              <a:buFont typeface="Arial"/>
              <a:buChar char="○"/>
            </a:pPr>
            <a:r>
              <a:rPr lang="en">
                <a:solidFill>
                  <a:schemeClr val="dk1"/>
                </a:solidFill>
                <a:latin typeface="Arial"/>
                <a:ea typeface="Arial"/>
                <a:cs typeface="Arial"/>
                <a:sym typeface="Arial"/>
              </a:rPr>
              <a:t>Generator</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lang="en">
                <a:latin typeface="Arial"/>
                <a:ea typeface="Arial"/>
                <a:cs typeface="Arial"/>
                <a:sym typeface="Arial"/>
              </a:rPr>
              <a:t>Chain definition &amp; creation</a:t>
            </a:r>
            <a:endParaRPr b="1">
              <a:latin typeface="Arial"/>
              <a:ea typeface="Arial"/>
              <a:cs typeface="Arial"/>
              <a:sym typeface="Arial"/>
            </a:endParaRPr>
          </a:p>
        </p:txBody>
      </p:sp>
      <p:sp>
        <p:nvSpPr>
          <p:cNvPr id="251" name="Google Shape;251;p29"/>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Stages of RAG</a:t>
            </a:r>
            <a:endParaRPr/>
          </a:p>
        </p:txBody>
      </p:sp>
      <p:sp>
        <p:nvSpPr>
          <p:cNvPr id="252" name="Google Shape;252;p29"/>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Preview of the stages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179200" y="2150875"/>
            <a:ext cx="6864300" cy="11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Data Ingestion Pipeline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idx="1" type="body"/>
          </p:nvPr>
        </p:nvSpPr>
        <p:spPr>
          <a:xfrm>
            <a:off x="603475" y="1628550"/>
            <a:ext cx="7579800" cy="3125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Arial"/>
              <a:buChar char="●"/>
            </a:pPr>
            <a:r>
              <a:rPr lang="en">
                <a:latin typeface="Arial"/>
                <a:ea typeface="Arial"/>
                <a:cs typeface="Arial"/>
                <a:sym typeface="Arial"/>
              </a:rPr>
              <a:t>Loading &amp; parsing:</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b="1" lang="en">
                <a:latin typeface="Arial"/>
                <a:ea typeface="Arial"/>
                <a:cs typeface="Arial"/>
                <a:sym typeface="Arial"/>
              </a:rPr>
              <a:t>HTML data</a:t>
            </a:r>
            <a:r>
              <a:rPr lang="en">
                <a:latin typeface="Arial"/>
                <a:ea typeface="Arial"/>
                <a:cs typeface="Arial"/>
                <a:sym typeface="Arial"/>
              </a:rPr>
              <a:t> - UnstructuredHTMLLoader, BSHTMLLoader, etc…</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b="1" lang="en">
                <a:latin typeface="Arial"/>
                <a:ea typeface="Arial"/>
                <a:cs typeface="Arial"/>
                <a:sym typeface="Arial"/>
              </a:rPr>
              <a:t>Markdown Data</a:t>
            </a:r>
            <a:r>
              <a:rPr lang="en">
                <a:latin typeface="Arial"/>
                <a:ea typeface="Arial"/>
                <a:cs typeface="Arial"/>
                <a:sym typeface="Arial"/>
              </a:rPr>
              <a:t> - UnstructuredMarkdownLoader</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b="1" lang="en">
                <a:latin typeface="Arial"/>
                <a:ea typeface="Arial"/>
                <a:cs typeface="Arial"/>
                <a:sym typeface="Arial"/>
              </a:rPr>
              <a:t>JSON data</a:t>
            </a:r>
            <a:r>
              <a:rPr lang="en">
                <a:latin typeface="Arial"/>
                <a:ea typeface="Arial"/>
                <a:cs typeface="Arial"/>
                <a:sym typeface="Arial"/>
              </a:rPr>
              <a:t> - JSONLoader</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b="1" lang="en">
                <a:latin typeface="Arial"/>
                <a:ea typeface="Arial"/>
                <a:cs typeface="Arial"/>
                <a:sym typeface="Arial"/>
              </a:rPr>
              <a:t>PDF data</a:t>
            </a:r>
            <a:r>
              <a:rPr lang="en">
                <a:latin typeface="Arial"/>
                <a:ea typeface="Arial"/>
                <a:cs typeface="Arial"/>
                <a:sym typeface="Arial"/>
              </a:rPr>
              <a:t> - PyPDFLoader, PyMuPDFLoader, etc…</a:t>
            </a:r>
            <a:endParaRPr>
              <a:latin typeface="Arial"/>
              <a:ea typeface="Arial"/>
              <a:cs typeface="Arial"/>
              <a:sym typeface="Arial"/>
            </a:endParaRPr>
          </a:p>
          <a:p>
            <a:pPr indent="-317500" lvl="1" marL="914400" rtl="0" algn="just">
              <a:spcBef>
                <a:spcPts val="0"/>
              </a:spcBef>
              <a:spcAft>
                <a:spcPts val="0"/>
              </a:spcAft>
              <a:buSzPts val="1400"/>
              <a:buFont typeface="Arial"/>
              <a:buChar char="○"/>
            </a:pPr>
            <a:r>
              <a:rPr b="1" lang="en">
                <a:latin typeface="Arial"/>
                <a:ea typeface="Arial"/>
                <a:cs typeface="Arial"/>
                <a:sym typeface="Arial"/>
              </a:rPr>
              <a:t>CSV data</a:t>
            </a:r>
            <a:r>
              <a:rPr lang="en">
                <a:latin typeface="Arial"/>
                <a:ea typeface="Arial"/>
                <a:cs typeface="Arial"/>
                <a:sym typeface="Arial"/>
              </a:rPr>
              <a:t> - CSVLoader</a:t>
            </a:r>
            <a:endParaRPr>
              <a:latin typeface="Arial"/>
              <a:ea typeface="Arial"/>
              <a:cs typeface="Arial"/>
              <a:sym typeface="Arial"/>
            </a:endParaRPr>
          </a:p>
          <a:p>
            <a:pPr indent="0" lvl="0" marL="914400" rtl="0" algn="just">
              <a:spcBef>
                <a:spcPts val="0"/>
              </a:spcBef>
              <a:spcAft>
                <a:spcPts val="0"/>
              </a:spcAft>
              <a:buNone/>
            </a:pPr>
            <a:r>
              <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Cleaning (Typical NLP Techniques):</a:t>
            </a:r>
            <a:endParaRPr>
              <a:latin typeface="Arial"/>
              <a:ea typeface="Arial"/>
              <a:cs typeface="Arial"/>
              <a:sym typeface="Arial"/>
            </a:endParaRPr>
          </a:p>
          <a:p>
            <a:pPr indent="-317500" lvl="1" marL="914400" marR="0" rtl="0" algn="just">
              <a:lnSpc>
                <a:spcPct val="100000"/>
              </a:lnSpc>
              <a:spcBef>
                <a:spcPts val="0"/>
              </a:spcBef>
              <a:spcAft>
                <a:spcPts val="0"/>
              </a:spcAft>
              <a:buSzPts val="1400"/>
              <a:buFont typeface="Arial"/>
              <a:buChar char="○"/>
            </a:pPr>
            <a:r>
              <a:rPr b="1" lang="en">
                <a:latin typeface="Arial"/>
                <a:ea typeface="Arial"/>
                <a:cs typeface="Arial"/>
                <a:sym typeface="Arial"/>
              </a:rPr>
              <a:t>Tokenization </a:t>
            </a:r>
            <a:r>
              <a:rPr lang="en">
                <a:latin typeface="Arial"/>
                <a:ea typeface="Arial"/>
                <a:cs typeface="Arial"/>
                <a:sym typeface="Arial"/>
              </a:rPr>
              <a:t>- Split the text into individual words or tokens.</a:t>
            </a:r>
            <a:endParaRPr>
              <a:latin typeface="Arial"/>
              <a:ea typeface="Arial"/>
              <a:cs typeface="Arial"/>
              <a:sym typeface="Arial"/>
            </a:endParaRPr>
          </a:p>
          <a:p>
            <a:pPr indent="-317500" lvl="1" marL="914400" marR="0" rtl="0" algn="just">
              <a:lnSpc>
                <a:spcPct val="100000"/>
              </a:lnSpc>
              <a:spcBef>
                <a:spcPts val="0"/>
              </a:spcBef>
              <a:spcAft>
                <a:spcPts val="0"/>
              </a:spcAft>
              <a:buSzPts val="1400"/>
              <a:buFont typeface="Arial"/>
              <a:buChar char="○"/>
            </a:pPr>
            <a:r>
              <a:rPr b="1" lang="en">
                <a:latin typeface="Arial"/>
                <a:ea typeface="Arial"/>
                <a:cs typeface="Arial"/>
                <a:sym typeface="Arial"/>
              </a:rPr>
              <a:t>Remove noise </a:t>
            </a:r>
            <a:r>
              <a:rPr lang="en">
                <a:latin typeface="Arial"/>
                <a:ea typeface="Arial"/>
                <a:cs typeface="Arial"/>
                <a:sym typeface="Arial"/>
              </a:rPr>
              <a:t>-  Eliminate unwanted symbols, emojis, hashtags, and Unicode characters.</a:t>
            </a:r>
            <a:endParaRPr>
              <a:latin typeface="Arial"/>
              <a:ea typeface="Arial"/>
              <a:cs typeface="Arial"/>
              <a:sym typeface="Arial"/>
            </a:endParaRPr>
          </a:p>
          <a:p>
            <a:pPr indent="-317500" lvl="1" marL="914400" marR="0" rtl="0" algn="just">
              <a:lnSpc>
                <a:spcPct val="100000"/>
              </a:lnSpc>
              <a:spcBef>
                <a:spcPts val="0"/>
              </a:spcBef>
              <a:spcAft>
                <a:spcPts val="0"/>
              </a:spcAft>
              <a:buSzPts val="1400"/>
              <a:buFont typeface="Arial"/>
              <a:buChar char="○"/>
            </a:pPr>
            <a:r>
              <a:rPr b="1" lang="en">
                <a:latin typeface="Arial"/>
                <a:ea typeface="Arial"/>
                <a:cs typeface="Arial"/>
                <a:sym typeface="Arial"/>
              </a:rPr>
              <a:t>Normalization</a:t>
            </a:r>
            <a:r>
              <a:rPr lang="en">
                <a:latin typeface="Arial"/>
                <a:ea typeface="Arial"/>
                <a:cs typeface="Arial"/>
                <a:sym typeface="Arial"/>
              </a:rPr>
              <a:t> - Convert the text to lowercase for consistency and spelling</a:t>
            </a:r>
            <a:endParaRPr>
              <a:latin typeface="Arial"/>
              <a:ea typeface="Arial"/>
              <a:cs typeface="Arial"/>
              <a:sym typeface="Arial"/>
            </a:endParaRPr>
          </a:p>
          <a:p>
            <a:pPr indent="-317500" lvl="1" marL="914400" marR="0" rtl="0" algn="just">
              <a:lnSpc>
                <a:spcPct val="100000"/>
              </a:lnSpc>
              <a:spcBef>
                <a:spcPts val="0"/>
              </a:spcBef>
              <a:spcAft>
                <a:spcPts val="0"/>
              </a:spcAft>
              <a:buSzPts val="1400"/>
              <a:buFont typeface="Arial"/>
              <a:buChar char="○"/>
            </a:pPr>
            <a:r>
              <a:rPr b="1" lang="en">
                <a:latin typeface="Arial"/>
                <a:ea typeface="Arial"/>
                <a:cs typeface="Arial"/>
                <a:sym typeface="Arial"/>
              </a:rPr>
              <a:t>Remove stop words</a:t>
            </a:r>
            <a:r>
              <a:rPr lang="en">
                <a:latin typeface="Arial"/>
                <a:ea typeface="Arial"/>
                <a:cs typeface="Arial"/>
                <a:sym typeface="Arial"/>
              </a:rPr>
              <a:t> - Discard common or repeated words that do not add meaning, such as “a,” “in,” “of,” and “the.”</a:t>
            </a:r>
            <a:endParaRPr>
              <a:latin typeface="Arial"/>
              <a:ea typeface="Arial"/>
              <a:cs typeface="Arial"/>
              <a:sym typeface="Arial"/>
            </a:endParaRPr>
          </a:p>
          <a:p>
            <a:pPr indent="-317500" lvl="1" marL="914400" marR="0" rtl="0" algn="just">
              <a:lnSpc>
                <a:spcPct val="100000"/>
              </a:lnSpc>
              <a:spcBef>
                <a:spcPts val="0"/>
              </a:spcBef>
              <a:spcAft>
                <a:spcPts val="0"/>
              </a:spcAft>
              <a:buSzPts val="1400"/>
              <a:buFont typeface="Arial"/>
              <a:buChar char="○"/>
            </a:pPr>
            <a:r>
              <a:rPr b="1" lang="en">
                <a:latin typeface="Arial"/>
                <a:ea typeface="Arial"/>
                <a:cs typeface="Arial"/>
                <a:sym typeface="Arial"/>
              </a:rPr>
              <a:t>Lemmatization or stemming</a:t>
            </a:r>
            <a:r>
              <a:rPr lang="en">
                <a:latin typeface="Arial"/>
                <a:ea typeface="Arial"/>
                <a:cs typeface="Arial"/>
                <a:sym typeface="Arial"/>
              </a:rPr>
              <a:t> - Reduce words to their base or root form.</a:t>
            </a:r>
            <a:endParaRPr>
              <a:latin typeface="Arial"/>
              <a:ea typeface="Arial"/>
              <a:cs typeface="Arial"/>
              <a:sym typeface="Arial"/>
            </a:endParaRPr>
          </a:p>
          <a:p>
            <a:pPr indent="0" lvl="0" marL="0" marR="0" rtl="0" algn="just">
              <a:lnSpc>
                <a:spcPct val="100000"/>
              </a:lnSpc>
              <a:spcBef>
                <a:spcPts val="0"/>
              </a:spcBef>
              <a:spcAft>
                <a:spcPts val="0"/>
              </a:spcAft>
              <a:buNone/>
            </a:pPr>
            <a:r>
              <a:t/>
            </a:r>
            <a:endParaRPr>
              <a:latin typeface="Arial"/>
              <a:ea typeface="Arial"/>
              <a:cs typeface="Arial"/>
              <a:sym typeface="Arial"/>
            </a:endParaRPr>
          </a:p>
        </p:txBody>
      </p:sp>
      <p:sp>
        <p:nvSpPr>
          <p:cNvPr id="263" name="Google Shape;263;p31"/>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p:txBody>
      </p:sp>
      <p:sp>
        <p:nvSpPr>
          <p:cNvPr id="264" name="Google Shape;264;p31"/>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Loading, parsing &amp; cleaning</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idx="1" type="body"/>
          </p:nvPr>
        </p:nvSpPr>
        <p:spPr>
          <a:xfrm>
            <a:off x="252200" y="1629925"/>
            <a:ext cx="4503600" cy="3125400"/>
          </a:xfrm>
          <a:prstGeom prst="rect">
            <a:avLst/>
          </a:prstGeom>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SzPts val="1400"/>
              <a:buFont typeface="Arial"/>
              <a:buChar char="●"/>
            </a:pPr>
            <a:r>
              <a:rPr b="1" lang="en">
                <a:latin typeface="Arial"/>
                <a:ea typeface="Arial"/>
                <a:cs typeface="Arial"/>
                <a:sym typeface="Arial"/>
              </a:rPr>
              <a:t>Fixed size based chunking</a:t>
            </a:r>
            <a:r>
              <a:rPr lang="en">
                <a:latin typeface="Arial"/>
                <a:ea typeface="Arial"/>
                <a:cs typeface="Arial"/>
                <a:sym typeface="Arial"/>
              </a:rPr>
              <a:t> - n number of words or n number of characters. It is quick and easy but could lead to context fragmentation (the text chosen doesn’t capture the context). Low computational resources are required.</a:t>
            </a:r>
            <a:endParaRPr>
              <a:latin typeface="Arial"/>
              <a:ea typeface="Arial"/>
              <a:cs typeface="Arial"/>
              <a:sym typeface="Arial"/>
            </a:endParaRPr>
          </a:p>
          <a:p>
            <a:pPr indent="0" lvl="0" marL="0" marR="0" rtl="0" algn="just">
              <a:lnSpc>
                <a:spcPct val="100000"/>
              </a:lnSpc>
              <a:spcBef>
                <a:spcPts val="0"/>
              </a:spcBef>
              <a:spcAft>
                <a:spcPts val="0"/>
              </a:spcAft>
              <a:buNone/>
            </a:pPr>
            <a:r>
              <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b="1" lang="en">
                <a:latin typeface="Arial"/>
                <a:ea typeface="Arial"/>
                <a:cs typeface="Arial"/>
                <a:sym typeface="Arial"/>
              </a:rPr>
              <a:t>Sentence based chunking</a:t>
            </a:r>
            <a:r>
              <a:rPr lang="en">
                <a:latin typeface="Arial"/>
                <a:ea typeface="Arial"/>
                <a:cs typeface="Arial"/>
                <a:sym typeface="Arial"/>
              </a:rPr>
              <a:t> - Chunks whole complete sentences. The sentences could be of different sizes and might be incoherent as separate sentences. Low computational resources are required.</a:t>
            </a:r>
            <a:endParaRPr>
              <a:latin typeface="Arial"/>
              <a:ea typeface="Arial"/>
              <a:cs typeface="Arial"/>
              <a:sym typeface="Arial"/>
            </a:endParaRPr>
          </a:p>
          <a:p>
            <a:pPr indent="0" lvl="0" marL="0" marR="0" rtl="0" algn="l">
              <a:lnSpc>
                <a:spcPct val="100000"/>
              </a:lnSpc>
              <a:spcBef>
                <a:spcPts val="0"/>
              </a:spcBef>
              <a:spcAft>
                <a:spcPts val="0"/>
              </a:spcAft>
              <a:buNone/>
            </a:pPr>
            <a:r>
              <a:t/>
            </a:r>
            <a:endParaRPr>
              <a:latin typeface="Arial"/>
              <a:ea typeface="Arial"/>
              <a:cs typeface="Arial"/>
              <a:sym typeface="Arial"/>
            </a:endParaRPr>
          </a:p>
        </p:txBody>
      </p:sp>
      <p:sp>
        <p:nvSpPr>
          <p:cNvPr id="270" name="Google Shape;270;p32"/>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Ingestion Pipeline</a:t>
            </a:r>
            <a:endParaRPr/>
          </a:p>
        </p:txBody>
      </p:sp>
      <p:sp>
        <p:nvSpPr>
          <p:cNvPr id="271" name="Google Shape;271;p32"/>
          <p:cNvSpPr txBox="1"/>
          <p:nvPr/>
        </p:nvSpPr>
        <p:spPr>
          <a:xfrm>
            <a:off x="4803025" y="1629925"/>
            <a:ext cx="41550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Arial"/>
              <a:buChar char="●"/>
            </a:pPr>
            <a:r>
              <a:rPr b="1" lang="en">
                <a:solidFill>
                  <a:srgbClr val="6AA84F"/>
                </a:solidFill>
              </a:rPr>
              <a:t>Recursive chunking</a:t>
            </a:r>
            <a:r>
              <a:rPr lang="en">
                <a:solidFill>
                  <a:schemeClr val="dk1"/>
                </a:solidFill>
              </a:rPr>
              <a:t> - Most intelligent and most commonly used chunking methodology which produces chunks in an iterative manner such that the desired chunk size and structure is obtained. This further includes a chunking structure which is flexible and hierarchical. High computational resources.</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317500" lvl="0" marL="457200" rtl="0" algn="just">
              <a:spcBef>
                <a:spcPts val="0"/>
              </a:spcBef>
              <a:spcAft>
                <a:spcPts val="0"/>
              </a:spcAft>
              <a:buClr>
                <a:schemeClr val="dk1"/>
              </a:buClr>
              <a:buSzPts val="1400"/>
              <a:buFont typeface="Arial"/>
              <a:buChar char="●"/>
            </a:pPr>
            <a:r>
              <a:rPr b="1" lang="en">
                <a:solidFill>
                  <a:schemeClr val="dk1"/>
                </a:solidFill>
              </a:rPr>
              <a:t>Structural chunking</a:t>
            </a:r>
            <a:r>
              <a:rPr lang="en">
                <a:solidFill>
                  <a:schemeClr val="dk1"/>
                </a:solidFill>
              </a:rPr>
              <a:t> - This is applicable for files which have tags. i.e. HTML, Latex or markdown files. The chunks could be based on headers and sections and chunks are tagged with appropriate metadata.</a:t>
            </a:r>
            <a:endParaRPr>
              <a:solidFill>
                <a:schemeClr val="dk1"/>
              </a:solidFill>
            </a:endParaRPr>
          </a:p>
        </p:txBody>
      </p:sp>
      <p:sp>
        <p:nvSpPr>
          <p:cNvPr id="272" name="Google Shape;272;p32"/>
          <p:cNvSpPr txBox="1"/>
          <p:nvPr>
            <p:ph idx="2" type="subTitle"/>
          </p:nvPr>
        </p:nvSpPr>
        <p:spPr>
          <a:xfrm>
            <a:off x="556125" y="1200600"/>
            <a:ext cx="47943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Chunking &amp; Chunkers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